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12192000" cy="16256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石井 伸弥(ishii-shinya)" initials="石井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FF"/>
    <a:srgbClr val="009999"/>
    <a:srgbClr val="00CC99"/>
    <a:srgbClr val="FFFFCC"/>
    <a:srgbClr val="5BD4FF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4" autoAdjust="0"/>
    <p:restoredTop sz="93784" autoAdjust="0"/>
  </p:normalViewPr>
  <p:slideViewPr>
    <p:cSldViewPr snapToGrid="0">
      <p:cViewPr varScale="1">
        <p:scale>
          <a:sx n="30" d="100"/>
          <a:sy n="30" d="100"/>
        </p:scale>
        <p:origin x="-2622" y="-114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A5AF6680-E7E4-4B74-9C8C-115481047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30BC8E4D-287E-492C-9010-358CD929AA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9B970-4F75-46EA-A81D-982EDF009CC0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ACF315F2-39FC-4505-B48F-ECE6BE88E4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CN"/>
              <a:t>© 2020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DB933AE8-F515-495C-9D93-5C0664DFC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B904A-EA2D-4FBE-A0D8-94D7768CC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7058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4634" tIns="47316" rIns="94634" bIns="4731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4" cy="513508"/>
          </a:xfrm>
          <a:prstGeom prst="rect">
            <a:avLst/>
          </a:prstGeom>
        </p:spPr>
        <p:txBody>
          <a:bodyPr vert="horz" lIns="94634" tIns="47316" rIns="94634" bIns="47316" rtlCol="0"/>
          <a:lstStyle>
            <a:lvl1pPr algn="r">
              <a:defRPr sz="1300"/>
            </a:lvl1pPr>
          </a:lstStyle>
          <a:p>
            <a:fld id="{CE6BE5D6-2453-48E8-9193-C81AF3DA2CC9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54250" y="1279525"/>
            <a:ext cx="2590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4" tIns="47316" rIns="94634" bIns="473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634" tIns="47316" rIns="94634" bIns="473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4" cy="513507"/>
          </a:xfrm>
          <a:prstGeom prst="rect">
            <a:avLst/>
          </a:prstGeom>
        </p:spPr>
        <p:txBody>
          <a:bodyPr vert="horz" lIns="94634" tIns="47316" rIns="94634" bIns="47316" rtlCol="0" anchor="b"/>
          <a:lstStyle>
            <a:lvl1pPr algn="l">
              <a:defRPr sz="1300"/>
            </a:lvl1pPr>
          </a:lstStyle>
          <a:p>
            <a:r>
              <a:rPr kumimoji="1" lang="en-US" altLang="zh-CN"/>
              <a:t>© 2020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4" cy="513507"/>
          </a:xfrm>
          <a:prstGeom prst="rect">
            <a:avLst/>
          </a:prstGeom>
        </p:spPr>
        <p:txBody>
          <a:bodyPr vert="horz" lIns="94634" tIns="47316" rIns="94634" bIns="47316" rtlCol="0" anchor="b"/>
          <a:lstStyle>
            <a:lvl1pPr algn="r">
              <a:defRPr sz="1300"/>
            </a:lvl1pPr>
          </a:lstStyle>
          <a:p>
            <a:fld id="{A2FB0E9E-738A-4AB4-B81A-A3E6B3B11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217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6E49-18EA-4031-BD5E-EA237684C58D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9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E9B2-826B-4B3D-AA56-7FC8287124F6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2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DBD9-5AEE-4B94-BAE4-C57CE5E8A092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65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6D9-F97F-49B3-922C-C0A8B45CF332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38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A67D-B8F1-420E-B2D0-52D79A3C146E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19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E67-7ED3-4B5C-8810-07A6FE28DC42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86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BE5-2995-4E3F-8C89-CA7FC59A0400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2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AC39-36CE-4B1F-B6A5-E8F564CFBBBC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50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0BDF-1523-47E4-8605-6E1E2962E235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1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136-BCAE-4606-B749-420DF614C070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72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B8EF-B479-478D-9F66-1A5BDCE382F4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19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25A2-3FF2-4047-811E-7B54C6AAC04F}" type="datetime1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© 2020 </a:t>
            </a:r>
            <a:r>
              <a:rPr kumimoji="1" lang="zh-CN" altLang="en-US"/>
              <a:t>一般社団法人日本老年医学会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4567-57BB-4E66-811A-CA0B8550F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92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12189618" cy="16256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28650" y="14706600"/>
            <a:ext cx="10953750" cy="95250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4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6764" cy="162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石井 伸弥(ishii-shinya)</dc:creator>
  <cp:lastModifiedBy>＊</cp:lastModifiedBy>
  <cp:revision>6</cp:revision>
  <dcterms:modified xsi:type="dcterms:W3CDTF">2020-04-03T05:54:21Z</dcterms:modified>
</cp:coreProperties>
</file>