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76" r:id="rId2"/>
    <p:sldId id="277" r:id="rId3"/>
    <p:sldId id="270" r:id="rId4"/>
    <p:sldId id="271" r:id="rId5"/>
    <p:sldId id="272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996"/>
    <a:srgbClr val="FF0000"/>
    <a:srgbClr val="FF6600"/>
    <a:srgbClr val="000000"/>
    <a:srgbClr val="FFFFFF"/>
    <a:srgbClr val="00FF00"/>
    <a:srgbClr val="CC0000"/>
    <a:srgbClr val="00B0F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3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1110-2F99-48F9-BE13-5D7D3292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0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 smtClean="0"/>
              <a:t>4</a:t>
            </a:r>
            <a:r>
              <a:rPr kumimoji="1" lang="ja-JP" altLang="en-US" sz="4400" dirty="0" smtClean="0"/>
              <a:t>日間の実施概要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4095" y="1718137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趣旨・目的</a:t>
            </a:r>
            <a:r>
              <a:rPr lang="en-US" altLang="ja-JP" sz="2800" dirty="0" smtClean="0"/>
              <a:t>】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下京区の安心</a:t>
            </a:r>
            <a:r>
              <a:rPr lang="ja-JP" altLang="en-US" sz="2800" dirty="0"/>
              <a:t>安全まちづくり</a:t>
            </a:r>
            <a:r>
              <a:rPr lang="ja-JP" altLang="en-US" sz="2800" dirty="0" smtClean="0"/>
              <a:t>のため、地域の実情や活動を把握し、その後の具体的なアクションを立案する。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日目：対象地域（</a:t>
            </a:r>
            <a:r>
              <a:rPr lang="ja-JP" altLang="en-US" sz="2800" dirty="0"/>
              <a:t>下京区</a:t>
            </a:r>
            <a:r>
              <a:rPr kumimoji="1" lang="ja-JP" altLang="en-US" sz="2800" dirty="0" smtClean="0"/>
              <a:t>）の調査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2</a:t>
            </a:r>
            <a:r>
              <a:rPr lang="ja-JP" altLang="en-US" sz="2800" dirty="0" smtClean="0"/>
              <a:t>日目：サイクルタクシー体験講座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日目：高校生向けワークショップ企画案作成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4</a:t>
            </a:r>
            <a:r>
              <a:rPr lang="ja-JP" altLang="en-US" sz="2800" dirty="0" smtClean="0"/>
              <a:t>日目：成果報告会準備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78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ja-JP" altLang="en-US" dirty="0"/>
              <a:t>サイクルタクシー</a:t>
            </a:r>
            <a:r>
              <a:rPr lang="ja-JP" altLang="en-US" dirty="0" smtClean="0"/>
              <a:t>講座</a:t>
            </a:r>
            <a:endParaRPr kumimoji="1" lang="ja-JP" altLang="en-US" dirty="0"/>
          </a:p>
        </p:txBody>
      </p:sp>
      <p:pic>
        <p:nvPicPr>
          <p:cNvPr id="8194" name="Picture 2" descr="クリックすると新しいウィンドウで開き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" y="627018"/>
            <a:ext cx="11934701" cy="18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" y="2651759"/>
            <a:ext cx="3984172" cy="40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35" y="2651759"/>
            <a:ext cx="3154680" cy="40903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2651760"/>
            <a:ext cx="4441372" cy="4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ワークショップ企画案作成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769806"/>
            <a:ext cx="5805017" cy="4925962"/>
          </a:xfrm>
        </p:spPr>
        <p:txBody>
          <a:bodyPr>
            <a:normAutofit/>
          </a:bodyPr>
          <a:lstStyle/>
          <a:p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実施時期：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2013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zh-CN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１１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月中旬</a:t>
            </a:r>
            <a:endParaRPr lang="zh-CN" altLang="en-US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対象：京都産業</a:t>
            </a:r>
            <a:r>
              <a:rPr lang="zh-CN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附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属</a:t>
            </a:r>
            <a:r>
              <a:rPr lang="zh-CN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高校</a:t>
            </a:r>
            <a:r>
              <a:rPr lang="zh-CN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３年生</a:t>
            </a:r>
          </a:p>
          <a:p>
            <a:r>
              <a:rPr lang="ja-JP" altLang="en-US" sz="2400" b="1" dirty="0" smtClean="0"/>
              <a:t>目的：安心安全まちづくりのため</a:t>
            </a:r>
            <a:endParaRPr lang="en-US" altLang="zh-CN" sz="2400" b="1" dirty="0" smtClean="0"/>
          </a:p>
          <a:p>
            <a:r>
              <a:rPr lang="ja-JP" altLang="en-US" sz="2400" b="1" dirty="0" smtClean="0"/>
              <a:t>方法：交通広告企画ワークショップ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 </a:t>
            </a:r>
            <a:r>
              <a:rPr lang="ja-JP" altLang="en-US" sz="2400" b="1" dirty="0" smtClean="0"/>
              <a:t>             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自転車・歩行者の交通安全</a:t>
            </a:r>
            <a:r>
              <a:rPr lang="en-US" altLang="ja-JP" sz="2400" b="1" dirty="0" smtClean="0"/>
              <a:t>)</a:t>
            </a:r>
            <a:endParaRPr lang="en-US" altLang="zh-CN" sz="2400" b="1" dirty="0" smtClean="0"/>
          </a:p>
          <a:p>
            <a:r>
              <a:rPr lang="en-US" altLang="ja-JP" sz="2400" b="1" dirty="0" smtClean="0"/>
              <a:t>OUTPUT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・高校生の視野を広げる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・事故に対しての危機意識を強める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ja-JP" altLang="en-US" sz="2400" b="1" dirty="0" smtClean="0"/>
              <a:t>・</a:t>
            </a:r>
            <a:r>
              <a:rPr lang="ja-JP" altLang="en-US" sz="2400" b="1" dirty="0">
                <a:solidFill>
                  <a:srgbClr val="FF0000"/>
                </a:solidFill>
              </a:rPr>
              <a:t>社会的責任への自覚を促す</a:t>
            </a:r>
          </a:p>
          <a:p>
            <a:pPr marL="0" indent="0">
              <a:buNone/>
            </a:pP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400" b="1" dirty="0"/>
          </a:p>
          <a:p>
            <a:endParaRPr kumimoji="1" lang="ja-JP" altLang="en-US" b="1" dirty="0"/>
          </a:p>
        </p:txBody>
      </p:sp>
      <p:pic>
        <p:nvPicPr>
          <p:cNvPr id="2053" name="Picture 5" descr="C:\Users\naoto\AppData\Local\Microsoft\Windows\Temporary Internet Files\Content.IE5\YBQIL3UP\MC90043203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18" y="1769806"/>
            <a:ext cx="3663448" cy="44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57704"/>
              </p:ext>
            </p:extLst>
          </p:nvPr>
        </p:nvGraphicFramePr>
        <p:xfrm>
          <a:off x="0" y="584737"/>
          <a:ext cx="12191999" cy="6273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411"/>
                <a:gridCol w="3200400"/>
                <a:gridCol w="3331029"/>
                <a:gridCol w="3017520"/>
                <a:gridCol w="1310639"/>
              </a:tblGrid>
              <a:tr h="70975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１日目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２日目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３日目</a:t>
                      </a:r>
                      <a:endParaRPr kumimoji="1" lang="ja-JP" altLang="en-US" sz="4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後日</a:t>
                      </a:r>
                      <a:endParaRPr kumimoji="1" lang="ja-JP" altLang="en-US" sz="4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311294">
                <a:tc rowSpan="2"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sz="1800" b="1" dirty="0" smtClean="0"/>
                        <a:t>１時間目</a:t>
                      </a:r>
                      <a:endParaRPr kumimoji="1" lang="en-US" altLang="ja-JP" sz="1800" b="1" dirty="0" smtClean="0"/>
                    </a:p>
                    <a:p>
                      <a:pPr algn="ctr"/>
                      <a:r>
                        <a:rPr kumimoji="1" lang="ja-JP" altLang="en-US" sz="1800" b="1" dirty="0" smtClean="0"/>
                        <a:t>（５０分）</a:t>
                      </a:r>
                      <a:endParaRPr kumimoji="1" lang="en-US" altLang="ja-JP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アイスブレイク</a:t>
                      </a:r>
                      <a:endParaRPr kumimoji="1" lang="ja-JP" altLang="en-US" sz="2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ワークショップ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内容説明と指導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2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2800" dirty="0" smtClean="0"/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広告企画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ワークショップ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②制作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③発表に向けて</a:t>
                      </a:r>
                      <a:endParaRPr kumimoji="1" lang="ja-JP" altLang="en-US" sz="2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311507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500" dirty="0" smtClean="0"/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講師の講義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（大学教員）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6480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休憩</a:t>
                      </a:r>
                      <a:endParaRPr kumimoji="1" lang="en-US" altLang="ja-JP" sz="1800" b="1" dirty="0" smtClean="0"/>
                    </a:p>
                    <a:p>
                      <a:pPr algn="ctr"/>
                      <a:r>
                        <a:rPr kumimoji="1" lang="ja-JP" altLang="en-US" sz="1800" b="1" dirty="0" smtClean="0"/>
                        <a:t>（１０分）</a:t>
                      </a:r>
                      <a:endParaRPr kumimoji="1" lang="ja-JP" altLang="en-U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456633">
                <a:tc rowSpan="2"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２時間目</a:t>
                      </a:r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（５０分）</a:t>
                      </a:r>
                      <a:endParaRPr kumimoji="1" lang="en-US" altLang="ja-JP" b="1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警察官からの講義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質疑応答</a:t>
                      </a:r>
                      <a:endParaRPr kumimoji="1" lang="ja-JP" altLang="en-US" sz="2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広告企画</a:t>
                      </a:r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ワークショップ</a:t>
                      </a:r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①アウトラインの作成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成果発表</a:t>
                      </a:r>
                      <a:endParaRPr kumimoji="1" lang="en-US" altLang="ja-JP" sz="280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（３分</a:t>
                      </a:r>
                      <a:r>
                        <a:rPr kumimoji="1" lang="en-US" altLang="ja-JP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×</a:t>
                      </a:r>
                      <a:r>
                        <a:rPr kumimoji="1" lang="ja-JP" altLang="en-US" sz="280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８班）</a:t>
                      </a:r>
                      <a:endParaRPr kumimoji="1" lang="ja-JP" altLang="en-US" sz="2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836032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FF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フィードバック</a:t>
                      </a:r>
                      <a:endParaRPr kumimoji="1" lang="ja-JP" altLang="en-US" sz="2800" dirty="0">
                        <a:solidFill>
                          <a:srgbClr val="FFFF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239874" y="1253192"/>
            <a:ext cx="615553" cy="5355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有志による交通安全啓発活動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高校生向けプログラム概要案と今後の動き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02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53" y="0"/>
            <a:ext cx="8596668" cy="1320800"/>
          </a:xfrm>
        </p:spPr>
        <p:txBody>
          <a:bodyPr/>
          <a:lstStyle/>
          <a:p>
            <a:r>
              <a:rPr kumimoji="1" lang="ja-JP" altLang="en-US" dirty="0" smtClean="0"/>
              <a:t>ギャップイヤー</a:t>
            </a:r>
            <a:r>
              <a:rPr lang="ja-JP" altLang="en-US" dirty="0" smtClean="0"/>
              <a:t>を経験して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5"/>
            <a:ext cx="4114800" cy="562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四角形吹き出し 4"/>
          <p:cNvSpPr/>
          <p:nvPr/>
        </p:nvSpPr>
        <p:spPr>
          <a:xfrm>
            <a:off x="4188543" y="1150375"/>
            <a:ext cx="7918113" cy="5472494"/>
          </a:xfrm>
          <a:prstGeom prst="wedgeRectCallout">
            <a:avLst>
              <a:gd name="adj1" fmla="val -55091"/>
              <a:gd name="adj2" fmla="val 8898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endParaRPr kumimoji="1" lang="en-US" altLang="ja-JP" sz="24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800" y="1150375"/>
            <a:ext cx="8077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2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2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プログラムを通して学んだこと</a:t>
            </a:r>
            <a:r>
              <a:rPr kumimoji="1" lang="en-US" altLang="ja-JP" sz="28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  <a:p>
            <a:pPr lvl="0"/>
            <a:endParaRPr kumimoji="1" lang="en-US" altLang="ja-JP" sz="1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地域の取り組み（タクタクなど）について理解を深め、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地域の魅力とは何か？</a:t>
            </a: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など地域について考えるようになった</a:t>
            </a: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ja-JP" altLang="en-US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実践的</a:t>
            </a: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な学習に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よる「交通（</a:t>
            </a: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マナーなど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）」への理解と交通安全啓発の重要性を再確認した。</a:t>
            </a:r>
            <a:endParaRPr kumimoji="1" lang="en-US" altLang="ja-JP" sz="2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lvl="0"/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企画案作成におけるプロセスにおいて自分たちの成長を</a:t>
            </a:r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lvl="0"/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実感できた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kumimoji="1" lang="en-US" altLang="ja-JP" sz="2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４日間のプログラム日程を通して、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学生と企業、地域の３者がコラボレーションすることの大きな可能性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を感じた。</a:t>
            </a:r>
            <a:endParaRPr kumimoji="1" lang="en-US" altLang="ja-JP" sz="2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lvl="0"/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en-US" altLang="ja-JP" sz="2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endParaRPr kumimoji="1"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7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1344</TotalTime>
  <Words>267</Words>
  <Application>Microsoft Office PowerPoint</Application>
  <PresentationFormat>ユーザー設定</PresentationFormat>
  <Paragraphs>78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ファセット</vt:lpstr>
      <vt:lpstr>4日間の実施概要</vt:lpstr>
      <vt:lpstr>サイクルタクシー講座</vt:lpstr>
      <vt:lpstr>ワークショップ企画案作成</vt:lpstr>
      <vt:lpstr>PowerPoint プレゼンテーション</vt:lpstr>
      <vt:lpstr>ギャップイヤーを経験して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前期成果報告会</dc:title>
  <dc:creator>Guest</dc:creator>
  <cp:lastModifiedBy>＊</cp:lastModifiedBy>
  <cp:revision>96</cp:revision>
  <cp:lastPrinted>2013-09-28T00:56:28Z</cp:lastPrinted>
  <dcterms:created xsi:type="dcterms:W3CDTF">2013-08-08T05:28:18Z</dcterms:created>
  <dcterms:modified xsi:type="dcterms:W3CDTF">2014-05-09T00:46:57Z</dcterms:modified>
</cp:coreProperties>
</file>