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6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3F9"/>
    <a:srgbClr val="E6B4EE"/>
    <a:srgbClr val="CC00FF"/>
    <a:srgbClr val="FFCC99"/>
    <a:srgbClr val="FFFFCC"/>
    <a:srgbClr val="F3A7B4"/>
    <a:srgbClr val="F9D7DD"/>
    <a:srgbClr val="CC99FF"/>
    <a:srgbClr val="F193A3"/>
    <a:srgbClr val="EC6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2886" y="7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1" rIns="90782" bIns="453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1" rIns="90782" bIns="453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0F27F-570F-69E6-0CF2-F3E8B8A26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690FB9-27C6-538D-2852-FBCAC901DB5F}"/>
              </a:ext>
            </a:extLst>
          </p:cNvPr>
          <p:cNvSpPr txBox="1"/>
          <p:nvPr/>
        </p:nvSpPr>
        <p:spPr>
          <a:xfrm>
            <a:off x="332856" y="560684"/>
            <a:ext cx="7025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参加申込書（匿名・ニックネーム可）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9219687-3BF6-F202-F3DF-EA0EC3BA0DD4}"/>
              </a:ext>
            </a:extLst>
          </p:cNvPr>
          <p:cNvSpPr txBox="1"/>
          <p:nvPr/>
        </p:nvSpPr>
        <p:spPr>
          <a:xfrm>
            <a:off x="1271977" y="946699"/>
            <a:ext cx="5414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当センターから連絡をさせていただいても大丈夫な連絡先をご記入ください。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DC110E-4DE4-DBE1-21AE-AA19129F3C5E}"/>
              </a:ext>
            </a:extLst>
          </p:cNvPr>
          <p:cNvSpPr txBox="1"/>
          <p:nvPr/>
        </p:nvSpPr>
        <p:spPr>
          <a:xfrm>
            <a:off x="1796910" y="8591314"/>
            <a:ext cx="4364706" cy="421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7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※</a:t>
            </a:r>
            <a:r>
              <a:rPr lang="ja-JP" altLang="en-US" sz="107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ご記入いただいた個人情報は、本講座参加者把握のために活用し、</a:t>
            </a:r>
            <a:endParaRPr lang="en-US" altLang="ja-JP" sz="1071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lang="ja-JP" altLang="en-US" sz="107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目的以外には活用いたしません。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F3AA5C-3BF8-6346-4357-C624B1A83BDD}"/>
              </a:ext>
            </a:extLst>
          </p:cNvPr>
          <p:cNvSpPr txBox="1"/>
          <p:nvPr/>
        </p:nvSpPr>
        <p:spPr>
          <a:xfrm>
            <a:off x="332856" y="9073206"/>
            <a:ext cx="7184346" cy="100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47" b="1" dirty="0"/>
              <a:t>京都府男女共同参画センター</a:t>
            </a:r>
            <a:endParaRPr lang="en-US" altLang="ja-JP" sz="2047" b="1" dirty="0"/>
          </a:p>
          <a:p>
            <a:pPr algn="ctr">
              <a:lnSpc>
                <a:spcPct val="150000"/>
              </a:lnSpc>
            </a:pPr>
            <a:r>
              <a:rPr lang="ja-JP" altLang="en-US" sz="2047" b="1" dirty="0"/>
              <a:t>メール：</a:t>
            </a:r>
            <a:r>
              <a:rPr lang="en-US" altLang="ja-JP" sz="2047" dirty="0"/>
              <a:t>info@kyoto-womensc.jp   FAX</a:t>
            </a:r>
            <a:r>
              <a:rPr lang="ja-JP" altLang="en-US" sz="2047" dirty="0"/>
              <a:t>：</a:t>
            </a:r>
            <a:r>
              <a:rPr lang="en-US" altLang="ja-JP" sz="2047" dirty="0"/>
              <a:t>075-692-3436</a:t>
            </a:r>
            <a:endParaRPr lang="ja-JP" altLang="en-US" sz="2047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8EB6678-6B7B-8464-6028-F27694028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577265"/>
              </p:ext>
            </p:extLst>
          </p:nvPr>
        </p:nvGraphicFramePr>
        <p:xfrm>
          <a:off x="723900" y="1306506"/>
          <a:ext cx="6400800" cy="71642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025">
                  <a:extLst>
                    <a:ext uri="{9D8B030D-6E8A-4147-A177-3AD203B41FA5}">
                      <a16:colId xmlns:a16="http://schemas.microsoft.com/office/drawing/2014/main" val="3324592369"/>
                    </a:ext>
                  </a:extLst>
                </a:gridCol>
                <a:gridCol w="5438775">
                  <a:extLst>
                    <a:ext uri="{9D8B030D-6E8A-4147-A177-3AD203B41FA5}">
                      <a16:colId xmlns:a16="http://schemas.microsoft.com/office/drawing/2014/main" val="4252993257"/>
                    </a:ext>
                  </a:extLst>
                </a:gridCol>
              </a:tblGrid>
              <a:tr h="332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5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ふりがな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928132"/>
                  </a:ext>
                </a:extLst>
              </a:tr>
              <a:tr h="512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氏　名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29838408"/>
                  </a:ext>
                </a:extLst>
              </a:tr>
              <a:tr h="5474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電　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66276"/>
                  </a:ext>
                </a:extLst>
              </a:tr>
              <a:tr h="5474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ＦＡＸ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68823"/>
                  </a:ext>
                </a:extLst>
              </a:tr>
              <a:tr h="5474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メール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773434"/>
                  </a:ext>
                </a:extLst>
              </a:tr>
              <a:tr h="25269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参　加</a:t>
                      </a:r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希望日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□　１月１７日（土）１３：３０～１５：００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テーマ：ＤＶ等の夫婦関係と親子関係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□　１月２４日（土）１３：３０～１５：００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テーマ：同居？ 別居？ 離婚？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　　　　～簡単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に</a:t>
                      </a:r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決められない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□　１月３１日（土）１０：３０～１２：００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テーマ：離れた後も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　　　　～面会交流、婚姻費用、養育費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など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　　　　続く関わり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en-US" altLang="ja-JP" sz="12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希望日に☑をしてください。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802203"/>
                  </a:ext>
                </a:extLst>
              </a:tr>
              <a:tr h="842306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保　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名前：</a:t>
                      </a:r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年齢：　　　　　　　　歳　　　　カ月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983544"/>
                  </a:ext>
                </a:extLst>
              </a:tr>
              <a:tr h="109187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名前：</a:t>
                      </a:r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年齢：　　　　　　　　歳　　　　カ月</a:t>
                      </a:r>
                    </a:p>
                    <a:p>
                      <a:endParaRPr kumimoji="1" lang="ja-JP" altLang="en-US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61353"/>
                  </a:ext>
                </a:extLst>
              </a:tr>
            </a:tbl>
          </a:graphicData>
        </a:graphic>
      </p:graphicFrame>
      <p:pic>
        <p:nvPicPr>
          <p:cNvPr id="8" name="図 7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F828B42D-5583-0310-A9BB-52E1DDA28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289" y="144039"/>
            <a:ext cx="889586" cy="88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084983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</vt:lpstr>
      <vt:lpstr>UD デジタル 教科書体 N-B</vt:lpstr>
      <vt:lpstr>UD デジタル 教科書体 NK-R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鶴﨑　ささら</cp:lastModifiedBy>
  <cp:revision>1</cp:revision>
  <dcterms:modified xsi:type="dcterms:W3CDTF">2025-12-17T01:56:29Z</dcterms:modified>
</cp:coreProperties>
</file>