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9" r:id="rId2"/>
    <p:sldId id="379" r:id="rId3"/>
    <p:sldId id="384" r:id="rId4"/>
    <p:sldId id="386" r:id="rId5"/>
    <p:sldId id="385" r:id="rId6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BBB59"/>
    <a:srgbClr val="4BACC6"/>
    <a:srgbClr val="F79646"/>
    <a:srgbClr val="FFFFFF"/>
    <a:srgbClr val="8064A2"/>
    <a:srgbClr val="ECDFF5"/>
    <a:srgbClr val="F0E1FF"/>
    <a:srgbClr val="E0C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228" y="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4E7A2-98BB-4C3A-8576-9264673F3989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043DF-2555-4652-B183-1215AB3D3E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2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270443">
              <a:defRPr/>
            </a:pPr>
            <a:fld id="{297B5057-7F7F-4FA7-ACFF-A423F8187BB9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270443">
                <a:defRPr/>
              </a:pPr>
              <a:t>1</a:t>
            </a:fld>
            <a:endParaRPr lang="ja-JP" altLang="en-US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75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279766">
              <a:defRPr/>
            </a:pPr>
            <a:fld id="{297B5057-7F7F-4FA7-ACFF-A423F8187BB9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279766">
                <a:defRPr/>
              </a:pPr>
              <a:t>2</a:t>
            </a:fld>
            <a:endParaRPr lang="ja-JP" altLang="en-US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805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60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51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38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8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9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05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85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8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2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03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92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551-9869-413F-BFA2-C2B49047871B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BA411-4EB2-49B2-A22B-C95D89DBB1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0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528D81-7955-4260-9970-118C1F640196}"/>
              </a:ext>
            </a:extLst>
          </p:cNvPr>
          <p:cNvSpPr txBox="1"/>
          <p:nvPr/>
        </p:nvSpPr>
        <p:spPr>
          <a:xfrm>
            <a:off x="576064" y="2921168"/>
            <a:ext cx="8769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>
              <a:defRPr/>
            </a:pP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大阪・関西万博きょうと推進委員会認証制度</a:t>
            </a:r>
            <a:endParaRPr lang="en-US" altLang="ja-JP" sz="4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914418">
              <a:defRPr/>
            </a:pPr>
            <a:r>
              <a:rPr lang="ja-JP" altLang="en-US" sz="4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事業概要</a:t>
            </a:r>
            <a:endParaRPr lang="en-US" altLang="ja-JP" sz="4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1EA9C0-4951-4878-B8A5-76B184845DC8}"/>
              </a:ext>
            </a:extLst>
          </p:cNvPr>
          <p:cNvSpPr txBox="1"/>
          <p:nvPr/>
        </p:nvSpPr>
        <p:spPr>
          <a:xfrm>
            <a:off x="2108684" y="4978173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作成日：令和〇年〇月〇日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A464C1-6E7B-4769-8885-A0AB4AAE089C}"/>
              </a:ext>
            </a:extLst>
          </p:cNvPr>
          <p:cNvSpPr txBox="1"/>
          <p:nvPr/>
        </p:nvSpPr>
        <p:spPr>
          <a:xfrm>
            <a:off x="0" y="118739"/>
            <a:ext cx="32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様式第</a:t>
            </a:r>
            <a:r>
              <a:rPr kumimoji="1" lang="en-US" altLang="ja-JP" dirty="0"/>
              <a:t>1-1</a:t>
            </a:r>
            <a:r>
              <a:rPr kumimoji="1" lang="ja-JP" altLang="en-US" dirty="0"/>
              <a:t>号別添</a:t>
            </a:r>
          </a:p>
        </p:txBody>
      </p:sp>
    </p:spTree>
    <p:extLst>
      <p:ext uri="{BB962C8B-B14F-4D97-AF65-F5344CB8AC3E}">
        <p14:creationId xmlns:p14="http://schemas.microsoft.com/office/powerpoint/2010/main" val="420487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C772CD-1976-4303-8196-EA6DA0F3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6796" y="6379580"/>
            <a:ext cx="2133600" cy="365125"/>
          </a:xfrm>
        </p:spPr>
        <p:txBody>
          <a:bodyPr/>
          <a:lstStyle/>
          <a:p>
            <a:pPr defTabSz="914290">
              <a:defRPr/>
            </a:pPr>
            <a:fld id="{ABAEDD93-B3CF-4495-9B94-6C06F143C0D6}" type="slidenum">
              <a:rPr kumimoji="1" lang="ja-JP" altLang="en-US" sz="1714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defTabSz="914290">
                <a:defRPr/>
              </a:pPr>
              <a:t>2</a:t>
            </a:fld>
            <a:endParaRPr kumimoji="1" lang="ja-JP" altLang="en-US" sz="171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692C05-2249-4AE1-ACE5-AE3C6A6FBDAB}"/>
              </a:ext>
            </a:extLst>
          </p:cNvPr>
          <p:cNvSpPr/>
          <p:nvPr/>
        </p:nvSpPr>
        <p:spPr>
          <a:xfrm>
            <a:off x="380999" y="964885"/>
            <a:ext cx="92080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・取組内容に応じて「文化・環境」、「産業」、「観光」のいずれかの該当するテンプレートに記載してください。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・テンプレート上の項目はすべて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記載が必須の項目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ですので、未記入の項目がないように作成してください。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「概要」以外で未確定の項目は末尾に（予定）と記載してください。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85BD4B-0045-413F-BCE5-756F8B1CC8C1}"/>
              </a:ext>
            </a:extLst>
          </p:cNvPr>
          <p:cNvSpPr txBox="1"/>
          <p:nvPr/>
        </p:nvSpPr>
        <p:spPr>
          <a:xfrm>
            <a:off x="316979" y="121461"/>
            <a:ext cx="6159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90">
              <a:defRPr/>
            </a:pPr>
            <a:r>
              <a:rPr kumimoji="1" lang="ja-JP" altLang="en-US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様式第</a:t>
            </a:r>
            <a:r>
              <a:rPr kumimoji="1" lang="en-US" altLang="ja-JP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1-1</a:t>
            </a:r>
            <a:r>
              <a:rPr kumimoji="1" lang="ja-JP" altLang="en-US" sz="2000" b="1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号別添 事業概要 記入要領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3480796-052B-4D75-8C38-5EBBE85E5B24}"/>
              </a:ext>
            </a:extLst>
          </p:cNvPr>
          <p:cNvCxnSpPr/>
          <p:nvPr/>
        </p:nvCxnSpPr>
        <p:spPr>
          <a:xfrm>
            <a:off x="381000" y="497246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9405D52-2BB7-4CCB-AA28-0699D32D562C}"/>
              </a:ext>
            </a:extLst>
          </p:cNvPr>
          <p:cNvSpPr/>
          <p:nvPr/>
        </p:nvSpPr>
        <p:spPr>
          <a:xfrm>
            <a:off x="381000" y="630315"/>
            <a:ext cx="1367901" cy="2670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記入方法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24049E-A889-468B-9DA9-6C75833819F9}"/>
              </a:ext>
            </a:extLst>
          </p:cNvPr>
          <p:cNvSpPr/>
          <p:nvPr/>
        </p:nvSpPr>
        <p:spPr>
          <a:xfrm>
            <a:off x="316979" y="6015100"/>
            <a:ext cx="9208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・本書式と様式第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号を合わせてご提出ください。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・記載内容は大阪・関西万博きょうと推進委員会のホームページ等に掲載します。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595C79-0B30-4916-910A-51D5E6E021F3}"/>
              </a:ext>
            </a:extLst>
          </p:cNvPr>
          <p:cNvSpPr/>
          <p:nvPr/>
        </p:nvSpPr>
        <p:spPr>
          <a:xfrm>
            <a:off x="380999" y="2543479"/>
            <a:ext cx="1813561" cy="24396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各項目について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B08104-A6BF-4F63-AB0D-28653D9B5626}"/>
              </a:ext>
            </a:extLst>
          </p:cNvPr>
          <p:cNvSpPr/>
          <p:nvPr/>
        </p:nvSpPr>
        <p:spPr>
          <a:xfrm>
            <a:off x="302375" y="2836290"/>
            <a:ext cx="920802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・目指す姿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事業概要に記載の取組を通して何を目指すか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・概要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事業の全体概要について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・実施主体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取組を実施する企業・団体名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・問い合わせ窓口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事業についての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質問、問い合わせを受け付ける連絡先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（電話・メール）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・実施場所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事業を実施する会場や施設の名称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、並びにその住所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・実施時期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事業を行う期間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・関連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事業を紹介するホームページ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・その他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外国語対応、宗教や文化の多様性に配慮した食事への対応など、特記事項があれば記載してください。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 defTabSz="914290">
              <a:defRPr/>
            </a:pP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・万博後の取組</a:t>
            </a:r>
            <a:r>
              <a:rPr kumimoji="1"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…</a:t>
            </a:r>
            <a:r>
              <a:rPr kumimoji="1"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万博後にこの取組をどのように継続・発展させていくか</a:t>
            </a:r>
            <a:endParaRPr kumimoji="1"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18489B9-30EA-42E9-8329-678FA1C5D282}"/>
              </a:ext>
            </a:extLst>
          </p:cNvPr>
          <p:cNvSpPr/>
          <p:nvPr/>
        </p:nvSpPr>
        <p:spPr>
          <a:xfrm>
            <a:off x="380999" y="5778232"/>
            <a:ext cx="1367901" cy="2670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52633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8556" y="73329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CE5466-6F5D-4437-A3DB-1523CEDB11AE}"/>
              </a:ext>
            </a:extLst>
          </p:cNvPr>
          <p:cNvSpPr txBox="1"/>
          <p:nvPr/>
        </p:nvSpPr>
        <p:spPr>
          <a:xfrm>
            <a:off x="431035" y="1322980"/>
            <a:ext cx="8869416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F84034-3948-4187-A3CF-86A8FFA2F7F6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F07EE-8750-4565-BE7C-36673E2EDB8C}"/>
              </a:ext>
            </a:extLst>
          </p:cNvPr>
          <p:cNvSpPr txBox="1"/>
          <p:nvPr/>
        </p:nvSpPr>
        <p:spPr>
          <a:xfrm>
            <a:off x="422158" y="6127008"/>
            <a:ext cx="8878294" cy="584775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34A812-B7B8-43D8-B30A-FBBB39DBCFAA}"/>
              </a:ext>
            </a:extLst>
          </p:cNvPr>
          <p:cNvSpPr/>
          <p:nvPr/>
        </p:nvSpPr>
        <p:spPr>
          <a:xfrm>
            <a:off x="422157" y="368148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4BD50E-47D3-4734-87AF-8174E2844039}"/>
              </a:ext>
            </a:extLst>
          </p:cNvPr>
          <p:cNvSpPr/>
          <p:nvPr/>
        </p:nvSpPr>
        <p:spPr>
          <a:xfrm>
            <a:off x="422157" y="4192870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79DC2A8-B050-406B-8B93-117C8C320C3C}"/>
              </a:ext>
            </a:extLst>
          </p:cNvPr>
          <p:cNvSpPr/>
          <p:nvPr/>
        </p:nvSpPr>
        <p:spPr>
          <a:xfrm>
            <a:off x="422157" y="471403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0FD5A2-7905-461E-B84E-1CE2953F2435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00CD5D-D801-4564-B0DC-E05FAD5A70BD}"/>
              </a:ext>
            </a:extLst>
          </p:cNvPr>
          <p:cNvSpPr txBox="1"/>
          <p:nvPr/>
        </p:nvSpPr>
        <p:spPr>
          <a:xfrm>
            <a:off x="1566388" y="367815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68ACA4-FC06-4F1D-81AA-8A59361BBA2A}"/>
              </a:ext>
            </a:extLst>
          </p:cNvPr>
          <p:cNvSpPr txBox="1"/>
          <p:nvPr/>
        </p:nvSpPr>
        <p:spPr>
          <a:xfrm>
            <a:off x="1566388" y="4189547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06568FE-6E93-4B73-9414-3BC91E1B10D9}"/>
              </a:ext>
            </a:extLst>
          </p:cNvPr>
          <p:cNvSpPr txBox="1"/>
          <p:nvPr/>
        </p:nvSpPr>
        <p:spPr>
          <a:xfrm>
            <a:off x="1566388" y="4710716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157190F-3036-42CC-A5BD-85D1CBB78D98}"/>
              </a:ext>
            </a:extLst>
          </p:cNvPr>
          <p:cNvSpPr txBox="1"/>
          <p:nvPr/>
        </p:nvSpPr>
        <p:spPr>
          <a:xfrm>
            <a:off x="1714870" y="74868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65A4639-8D8E-48CF-94F6-A9D298171ADE}"/>
              </a:ext>
            </a:extLst>
          </p:cNvPr>
          <p:cNvSpPr txBox="1"/>
          <p:nvPr/>
        </p:nvSpPr>
        <p:spPr>
          <a:xfrm>
            <a:off x="1566388" y="5265559"/>
            <a:ext cx="7734063" cy="52322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（外国語対応、宗教や文化の多様性に配慮した食事への対応など）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E889B41-91A6-4043-A47A-8B640763C561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4781FF-A661-475C-817A-282334A590E8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5A426E6-749F-4731-BF27-2AC0E2F3EB52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8064A2">
              <a:alpha val="30196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29A0E84-0764-4CE7-8714-2DBF2B1859FD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57386256-9F6F-4A07-8942-187226ECD37D}"/>
              </a:ext>
            </a:extLst>
          </p:cNvPr>
          <p:cNvSpPr/>
          <p:nvPr/>
        </p:nvSpPr>
        <p:spPr>
          <a:xfrm>
            <a:off x="431035" y="5963971"/>
            <a:ext cx="2180763" cy="342948"/>
          </a:xfrm>
          <a:prstGeom prst="homePlate">
            <a:avLst/>
          </a:prstGeom>
          <a:gradFill>
            <a:gsLst>
              <a:gs pos="45360">
                <a:srgbClr val="6E4E95"/>
              </a:gs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6F19F47-FCCA-415E-8CFF-906C0B424091}"/>
              </a:ext>
            </a:extLst>
          </p:cNvPr>
          <p:cNvSpPr/>
          <p:nvPr/>
        </p:nvSpPr>
        <p:spPr>
          <a:xfrm>
            <a:off x="8672250" y="-4191"/>
            <a:ext cx="1238646" cy="38571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文化・環境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F373481-BFA5-4F40-92D7-2CBFFC6BDCE8}"/>
              </a:ext>
            </a:extLst>
          </p:cNvPr>
          <p:cNvSpPr txBox="1"/>
          <p:nvPr/>
        </p:nvSpPr>
        <p:spPr>
          <a:xfrm>
            <a:off x="422157" y="159582"/>
            <a:ext cx="6120000" cy="40011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" name="吹き出し: 線 1">
            <a:extLst>
              <a:ext uri="{FF2B5EF4-FFF2-40B4-BE49-F238E27FC236}">
                <a16:creationId xmlns:a16="http://schemas.microsoft.com/office/drawing/2014/main" id="{5B5B22DD-5433-49D7-A76A-4366396E08E4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20999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AFC73E-381A-4EAD-A015-0BBC530D09E0}"/>
              </a:ext>
            </a:extLst>
          </p:cNvPr>
          <p:cNvSpPr txBox="1"/>
          <p:nvPr/>
        </p:nvSpPr>
        <p:spPr>
          <a:xfrm>
            <a:off x="431035" y="1322980"/>
            <a:ext cx="8860538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4638" y="72514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C77B807-7DF0-4232-8018-EED35C0BDDAB}"/>
              </a:ext>
            </a:extLst>
          </p:cNvPr>
          <p:cNvSpPr/>
          <p:nvPr/>
        </p:nvSpPr>
        <p:spPr>
          <a:xfrm>
            <a:off x="8877429" y="0"/>
            <a:ext cx="1028571" cy="385714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　業</a:t>
            </a:r>
            <a:endParaRPr kumimoji="1" lang="ja-JP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2F187D-51E6-4FAD-BD78-1F5CD5F21A66}"/>
              </a:ext>
            </a:extLst>
          </p:cNvPr>
          <p:cNvSpPr txBox="1"/>
          <p:nvPr/>
        </p:nvSpPr>
        <p:spPr>
          <a:xfrm>
            <a:off x="1714870" y="74053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E417A32-022C-496A-B5C2-0424E6FEF498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456D3CF-5454-4BD2-9806-9B722665070D}"/>
              </a:ext>
            </a:extLst>
          </p:cNvPr>
          <p:cNvSpPr txBox="1"/>
          <p:nvPr/>
        </p:nvSpPr>
        <p:spPr>
          <a:xfrm>
            <a:off x="422158" y="6127008"/>
            <a:ext cx="8869416" cy="584775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矢印: 五方向 33">
            <a:extLst>
              <a:ext uri="{FF2B5EF4-FFF2-40B4-BE49-F238E27FC236}">
                <a16:creationId xmlns:a16="http://schemas.microsoft.com/office/drawing/2014/main" id="{C826779C-B428-42D4-B358-7B83E6A8DEC4}"/>
              </a:ext>
            </a:extLst>
          </p:cNvPr>
          <p:cNvSpPr/>
          <p:nvPr/>
        </p:nvSpPr>
        <p:spPr>
          <a:xfrm>
            <a:off x="422157" y="5965829"/>
            <a:ext cx="2180763" cy="342948"/>
          </a:xfrm>
          <a:prstGeom prst="homePlat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7D6B3B4-7F97-4A1D-9702-BA9867DBDF3F}"/>
              </a:ext>
            </a:extLst>
          </p:cNvPr>
          <p:cNvSpPr/>
          <p:nvPr/>
        </p:nvSpPr>
        <p:spPr>
          <a:xfrm>
            <a:off x="422157" y="368148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CDEA1C3-1329-4929-93AD-035C2B73C8C4}"/>
              </a:ext>
            </a:extLst>
          </p:cNvPr>
          <p:cNvSpPr/>
          <p:nvPr/>
        </p:nvSpPr>
        <p:spPr>
          <a:xfrm>
            <a:off x="422157" y="4192870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6D21FD5-A045-4BBD-BB72-7FB02EC97C4D}"/>
              </a:ext>
            </a:extLst>
          </p:cNvPr>
          <p:cNvSpPr/>
          <p:nvPr/>
        </p:nvSpPr>
        <p:spPr>
          <a:xfrm>
            <a:off x="422157" y="471403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CEE74EC-073F-47E5-AF63-738609026EC6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364D7D5-4B9E-4D1C-AF08-532B2F164B03}"/>
              </a:ext>
            </a:extLst>
          </p:cNvPr>
          <p:cNvSpPr txBox="1"/>
          <p:nvPr/>
        </p:nvSpPr>
        <p:spPr>
          <a:xfrm>
            <a:off x="1566388" y="367815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A9E3EFD-93F7-441B-A5D5-5FAF00A4A136}"/>
              </a:ext>
            </a:extLst>
          </p:cNvPr>
          <p:cNvSpPr txBox="1"/>
          <p:nvPr/>
        </p:nvSpPr>
        <p:spPr>
          <a:xfrm>
            <a:off x="1566388" y="4189547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1C92F4A-CEF7-4B1C-A77D-15CFCCC52139}"/>
              </a:ext>
            </a:extLst>
          </p:cNvPr>
          <p:cNvSpPr txBox="1"/>
          <p:nvPr/>
        </p:nvSpPr>
        <p:spPr>
          <a:xfrm>
            <a:off x="1566388" y="4710716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8E9E39-210B-49F0-AE86-B9141C73AE64}"/>
              </a:ext>
            </a:extLst>
          </p:cNvPr>
          <p:cNvSpPr txBox="1"/>
          <p:nvPr/>
        </p:nvSpPr>
        <p:spPr>
          <a:xfrm>
            <a:off x="1566388" y="5265559"/>
            <a:ext cx="7725185" cy="49244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多様性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に配慮した食事への対応など）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76E025B-350F-4C8F-9689-E921F355080C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DCE8FE7-F006-468B-8562-DC57D79BAEE5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F447207-3B22-43A2-BA6E-4996035E8EFC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F7964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91F7D43-1BDF-476F-9B29-82B255206E59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76ABE07-BE13-4784-9CBA-4AF16F6D9FA3}"/>
              </a:ext>
            </a:extLst>
          </p:cNvPr>
          <p:cNvSpPr txBox="1"/>
          <p:nvPr/>
        </p:nvSpPr>
        <p:spPr>
          <a:xfrm>
            <a:off x="422157" y="165439"/>
            <a:ext cx="6120000" cy="40011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F8588117-4E55-47D1-95A9-F98652682571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333492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F9D63B0-5C0A-479D-AB47-88173F760430}"/>
              </a:ext>
            </a:extLst>
          </p:cNvPr>
          <p:cNvSpPr txBox="1"/>
          <p:nvPr/>
        </p:nvSpPr>
        <p:spPr>
          <a:xfrm>
            <a:off x="431035" y="1333138"/>
            <a:ext cx="8859330" cy="168426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60490E-A0FE-490A-910E-2FBC989FC0B9}"/>
              </a:ext>
            </a:extLst>
          </p:cNvPr>
          <p:cNvSpPr txBox="1"/>
          <p:nvPr/>
        </p:nvSpPr>
        <p:spPr>
          <a:xfrm>
            <a:off x="294638" y="745724"/>
            <a:ext cx="142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目指す姿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E6235F-E453-418F-8091-84DFB116F92E}"/>
              </a:ext>
            </a:extLst>
          </p:cNvPr>
          <p:cNvSpPr/>
          <p:nvPr/>
        </p:nvSpPr>
        <p:spPr>
          <a:xfrm>
            <a:off x="422157" y="115702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概　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1CBFC1-1E82-444C-88EA-921D504AB03D}"/>
              </a:ext>
            </a:extLst>
          </p:cNvPr>
          <p:cNvSpPr txBox="1"/>
          <p:nvPr/>
        </p:nvSpPr>
        <p:spPr>
          <a:xfrm>
            <a:off x="1380099" y="4228012"/>
            <a:ext cx="2901199" cy="33190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2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C657D61-BFAD-480F-A22D-9A999E721F71}"/>
              </a:ext>
            </a:extLst>
          </p:cNvPr>
          <p:cNvSpPr/>
          <p:nvPr/>
        </p:nvSpPr>
        <p:spPr>
          <a:xfrm>
            <a:off x="8877429" y="-2753"/>
            <a:ext cx="1028571" cy="38571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観　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FDC739-1A4B-4CB0-907B-AF90BB21C19B}"/>
              </a:ext>
            </a:extLst>
          </p:cNvPr>
          <p:cNvSpPr txBox="1"/>
          <p:nvPr/>
        </p:nvSpPr>
        <p:spPr>
          <a:xfrm>
            <a:off x="1714870" y="761113"/>
            <a:ext cx="7576703" cy="36933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AE4BD10-B193-449F-A0D3-220B53BC2376}"/>
              </a:ext>
            </a:extLst>
          </p:cNvPr>
          <p:cNvSpPr/>
          <p:nvPr/>
        </p:nvSpPr>
        <p:spPr>
          <a:xfrm>
            <a:off x="422157" y="3167319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0CE5543-F22D-4BE8-B946-D50ED4C57C10}"/>
              </a:ext>
            </a:extLst>
          </p:cNvPr>
          <p:cNvSpPr txBox="1"/>
          <p:nvPr/>
        </p:nvSpPr>
        <p:spPr>
          <a:xfrm>
            <a:off x="422157" y="6127008"/>
            <a:ext cx="8868208" cy="584775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44EDC061-B55E-46E8-BB6F-88B1D4BA2116}"/>
              </a:ext>
            </a:extLst>
          </p:cNvPr>
          <p:cNvSpPr/>
          <p:nvPr/>
        </p:nvSpPr>
        <p:spPr>
          <a:xfrm>
            <a:off x="422157" y="5965829"/>
            <a:ext cx="2180763" cy="342948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万博後の取組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6BE6F3A-80E1-40E6-9777-A142D93E6328}"/>
              </a:ext>
            </a:extLst>
          </p:cNvPr>
          <p:cNvSpPr/>
          <p:nvPr/>
        </p:nvSpPr>
        <p:spPr>
          <a:xfrm>
            <a:off x="422157" y="3679276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078AF20-C0CF-4587-BDCB-EDCB071A4F72}"/>
              </a:ext>
            </a:extLst>
          </p:cNvPr>
          <p:cNvSpPr/>
          <p:nvPr/>
        </p:nvSpPr>
        <p:spPr>
          <a:xfrm>
            <a:off x="422157" y="4191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C9E60A3-A621-4EBD-8A14-4AE330B29BBD}"/>
              </a:ext>
            </a:extLst>
          </p:cNvPr>
          <p:cNvSpPr/>
          <p:nvPr/>
        </p:nvSpPr>
        <p:spPr>
          <a:xfrm>
            <a:off x="422157" y="4713305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関連ＨＰ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3832C3-ABFA-4228-9641-997C777EA26E}"/>
              </a:ext>
            </a:extLst>
          </p:cNvPr>
          <p:cNvSpPr txBox="1"/>
          <p:nvPr/>
        </p:nvSpPr>
        <p:spPr>
          <a:xfrm>
            <a:off x="1566388" y="3163996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347F4DA-F58F-4AAE-9825-5377278FBD82}"/>
              </a:ext>
            </a:extLst>
          </p:cNvPr>
          <p:cNvSpPr txBox="1"/>
          <p:nvPr/>
        </p:nvSpPr>
        <p:spPr>
          <a:xfrm>
            <a:off x="1566388" y="3675953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571F54E-2BB7-4337-A621-B91B439ED97F}"/>
              </a:ext>
            </a:extLst>
          </p:cNvPr>
          <p:cNvSpPr txBox="1"/>
          <p:nvPr/>
        </p:nvSpPr>
        <p:spPr>
          <a:xfrm>
            <a:off x="1566388" y="4188078"/>
            <a:ext cx="269219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C591179-8226-4935-8B4A-407EDFFD656E}"/>
              </a:ext>
            </a:extLst>
          </p:cNvPr>
          <p:cNvSpPr txBox="1"/>
          <p:nvPr/>
        </p:nvSpPr>
        <p:spPr>
          <a:xfrm>
            <a:off x="1566388" y="4709982"/>
            <a:ext cx="2692194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30C1D43-C263-4167-81E5-EC04121A3275}"/>
              </a:ext>
            </a:extLst>
          </p:cNvPr>
          <p:cNvSpPr txBox="1"/>
          <p:nvPr/>
        </p:nvSpPr>
        <p:spPr>
          <a:xfrm>
            <a:off x="1566387" y="5265559"/>
            <a:ext cx="7723977" cy="46166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（外国語対応、宗教や文化の多様性に配慮した食事への対応など）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BCC2977-C72B-4145-BD0B-09243AA0316F}"/>
              </a:ext>
            </a:extLst>
          </p:cNvPr>
          <p:cNvSpPr/>
          <p:nvPr/>
        </p:nvSpPr>
        <p:spPr>
          <a:xfrm>
            <a:off x="5287347" y="3598949"/>
            <a:ext cx="1644235" cy="1403374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D0E3311-9CAE-4410-9BE4-624EFB5C4557}"/>
              </a:ext>
            </a:extLst>
          </p:cNvPr>
          <p:cNvSpPr txBox="1"/>
          <p:nvPr/>
        </p:nvSpPr>
        <p:spPr>
          <a:xfrm>
            <a:off x="4393958" y="3154488"/>
            <a:ext cx="4897615" cy="338554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問い合わせ窓口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E23540D-50B8-42FD-88A1-3881B29E32FB}"/>
              </a:ext>
            </a:extLst>
          </p:cNvPr>
          <p:cNvSpPr/>
          <p:nvPr/>
        </p:nvSpPr>
        <p:spPr>
          <a:xfrm>
            <a:off x="7115513" y="3593843"/>
            <a:ext cx="1644235" cy="1403374"/>
          </a:xfrm>
          <a:prstGeom prst="rect">
            <a:avLst/>
          </a:prstGeom>
          <a:solidFill>
            <a:srgbClr val="4BACC6">
              <a:alpha val="29804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　真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DCE6749F-6AAC-4041-9B09-294B79BB854E}"/>
              </a:ext>
            </a:extLst>
          </p:cNvPr>
          <p:cNvSpPr/>
          <p:nvPr/>
        </p:nvSpPr>
        <p:spPr>
          <a:xfrm>
            <a:off x="422157" y="5269401"/>
            <a:ext cx="1054286" cy="33190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1DC6F4-79B4-46E3-B194-76A0664C4EE1}"/>
              </a:ext>
            </a:extLst>
          </p:cNvPr>
          <p:cNvSpPr txBox="1"/>
          <p:nvPr/>
        </p:nvSpPr>
        <p:spPr>
          <a:xfrm>
            <a:off x="422157" y="179888"/>
            <a:ext cx="6120000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　組　名</a:t>
            </a:r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097DEA20-5032-4229-8CBA-E56AE0EBAF25}"/>
              </a:ext>
            </a:extLst>
          </p:cNvPr>
          <p:cNvSpPr/>
          <p:nvPr/>
        </p:nvSpPr>
        <p:spPr>
          <a:xfrm>
            <a:off x="6931582" y="159582"/>
            <a:ext cx="1238646" cy="413909"/>
          </a:xfrm>
          <a:prstGeom prst="borderCallout1">
            <a:avLst>
              <a:gd name="adj1" fmla="val 60479"/>
              <a:gd name="adj2" fmla="val 690"/>
              <a:gd name="adj3" fmla="val 46225"/>
              <a:gd name="adj4" fmla="val -309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</a:rPr>
              <a:t>取組のタイトルをご入力ください</a:t>
            </a:r>
          </a:p>
        </p:txBody>
      </p:sp>
    </p:spTree>
    <p:extLst>
      <p:ext uri="{BB962C8B-B14F-4D97-AF65-F5344CB8AC3E}">
        <p14:creationId xmlns:p14="http://schemas.microsoft.com/office/powerpoint/2010/main" val="403465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482</Words>
  <Application>Microsoft Office PowerPoint</Application>
  <PresentationFormat>A4 210 x 297 mm</PresentationFormat>
  <Paragraphs>85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6" baseType="lpstr">
      <vt:lpstr>Meiryo UI</vt:lpstr>
      <vt:lpstr>ＭＳ ゴシック</vt:lpstr>
      <vt:lpstr>メイリオ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髙地　美夏</dc:creator>
  <cp:lastModifiedBy>高岡　豊</cp:lastModifiedBy>
  <cp:revision>49</cp:revision>
  <cp:lastPrinted>2023-10-05T06:27:37Z</cp:lastPrinted>
  <dcterms:created xsi:type="dcterms:W3CDTF">2023-05-31T07:05:42Z</dcterms:created>
  <dcterms:modified xsi:type="dcterms:W3CDTF">2023-12-12T05:05:47Z</dcterms:modified>
</cp:coreProperties>
</file>