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Am1lYiOyUc/4LkR1wRe/g==" hashData="dxzDWXDOAoYNHVrXT6JvIpejslGgI7FqGXtQlVqjq/VxQfPiyr8bhFXmiNOSrhkLmjRr+OWSMhMOCmCuPEsNk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81919" autoAdjust="0"/>
  </p:normalViewPr>
  <p:slideViewPr>
    <p:cSldViewPr snapToGrid="0">
      <p:cViewPr varScale="1">
        <p:scale>
          <a:sx n="59" d="100"/>
          <a:sy n="59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-18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0A4B-D323-400F-891B-A525C2E68FC8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21B81-6AAA-421F-AE03-C561898B58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73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ミケちゃんのあいずおうだん　　　　　　絵　</a:t>
            </a:r>
            <a:r>
              <a:rPr kumimoji="1" lang="ja-JP" altLang="en-US" dirty="0" err="1"/>
              <a:t>ひがしの</a:t>
            </a:r>
            <a:r>
              <a:rPr kumimoji="1" lang="ja-JP" altLang="en-US" dirty="0"/>
              <a:t>えみこ</a:t>
            </a: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ネコのミケちゃんはピカピカの１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年生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今日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も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一日楽しい学校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終わり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ミケちゃんは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友達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別れて一人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帰ります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ちゃんと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帰れる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かな？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1B81-6AAA-421F-AE03-C561898B585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7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ミケちゃんは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道路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反対側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にいる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友達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　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アキちゃんとユキちゃんを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見つけて急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走り出しました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（ミケ）　あっアキちゃん！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（アキ）　ミケちゃん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危ない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！！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いるよ！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おまわりさん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　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止まり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なさい！　</a:t>
            </a: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危ない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！ミケちゃんは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いることに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気付いて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いません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1B81-6AAA-421F-AE03-C561898B585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96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キキィー！！</a:t>
            </a: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大きな音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をたてました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ギリギリのところで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犬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のおまわりさんがミケちゃんをつかまえてくれました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おまわりさん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　　ミケちゃん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危なかった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ね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もう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少し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とぶつかるところだったよ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 　　　　　 運転手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さんも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驚いて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いるよ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（ミケ）　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ごめんなさい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おまわりさん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　　これから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道路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渡り方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について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勉強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をしよう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1B81-6AAA-421F-AE03-C561898B585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50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おまわりさん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　　まず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道路を渡る時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は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横断歩道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渡る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んだよ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 　　　　　 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それから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横断歩道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手前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止まって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まわり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安全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をよく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確かめ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よう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 　　　　　 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しっかりと『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見る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』ことが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なんだけど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何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見れば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いいのかな？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（ミケ）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！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（アキ）　バイク！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（ユキ）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自転車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！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おまわりさん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　　そうだね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見る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だけではなくて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しっかりと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顔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向けて　まわり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安全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をよく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確かめ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よう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 　　　　　 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やバイクの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音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にも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しようね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1B81-6AAA-421F-AE03-C561898B585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21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おまわりさん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　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なのは『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合図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』なんだ</a:t>
            </a: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運転手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さんに『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のひら』と『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顔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』を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向けて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渡りたい気持ち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伝え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るんだよ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合図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』をして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止まる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待とう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止まって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くれたら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運転手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さんの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見て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自分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気付いて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くれていることを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確かめ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るんだ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1B81-6AAA-421F-AE03-C561898B585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164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おまわりさん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　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まわり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安全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確かめ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られたら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渡ろう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渡り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きるまでは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近づいて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こないか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まわり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をよく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見ながら渡ろう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ね</a:t>
            </a: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止まって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いる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車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横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からバイクが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走って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くることもあるから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気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をつけよう　</a:t>
            </a: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歩いて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まっすぐ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渡る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んだよ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1B81-6AAA-421F-AE03-C561898B585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7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おまわりさん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　　ちゃんと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渡れた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ね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みんなで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歩いて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いる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とき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でも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一人一人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確かめ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るんだよ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　　　　　　　　最後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にもう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おさらいしておこうね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1B81-6AAA-421F-AE03-C561898B585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66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おまわりさん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　　</a:t>
            </a:r>
            <a:r>
              <a:rPr kumimoji="1" lang="ja-JP" altLang="en-US" dirty="0"/>
              <a:t>・横断歩道の手前で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止まる</a:t>
            </a:r>
            <a:r>
              <a:rPr kumimoji="1" lang="en-US" altLang="ja-JP" dirty="0"/>
              <a:t>』</a:t>
            </a:r>
          </a:p>
          <a:p>
            <a:r>
              <a:rPr kumimoji="1" lang="ja-JP" altLang="en-US" dirty="0"/>
              <a:t>　　　　　　　　　　　　・車やバイクが来ていないか</a:t>
            </a:r>
            <a:r>
              <a:rPr kumimoji="1" lang="en-US" altLang="ja-JP" dirty="0"/>
              <a:t>『</a:t>
            </a:r>
            <a:r>
              <a:rPr kumimoji="1" lang="ja-JP" altLang="en-US" dirty="0"/>
              <a:t>見る</a:t>
            </a:r>
            <a:r>
              <a:rPr kumimoji="1" lang="en-US" altLang="ja-JP" dirty="0"/>
              <a:t>』</a:t>
            </a:r>
          </a:p>
          <a:p>
            <a:r>
              <a:rPr kumimoji="1" lang="ja-JP" altLang="en-US" dirty="0"/>
              <a:t>　　　　　　　　　　　　・運転手さんに向かって渡りますよって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合図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をする</a:t>
            </a:r>
            <a:endParaRPr kumimoji="1" lang="en-US" altLang="ja-JP" dirty="0"/>
          </a:p>
          <a:p>
            <a:r>
              <a:rPr kumimoji="1" lang="ja-JP" altLang="en-US" dirty="0"/>
              <a:t>　　　　　　　　　　　　・運転手さんと</a:t>
            </a:r>
            <a:r>
              <a:rPr kumimoji="1" lang="en-US" altLang="ja-JP" dirty="0"/>
              <a:t>『</a:t>
            </a:r>
            <a:r>
              <a:rPr kumimoji="1" lang="ja-JP" altLang="en-US" dirty="0"/>
              <a:t>目を合わせる</a:t>
            </a:r>
            <a:r>
              <a:rPr kumimoji="1" lang="en-US" altLang="ja-JP" dirty="0"/>
              <a:t>』</a:t>
            </a:r>
          </a:p>
          <a:p>
            <a:r>
              <a:rPr kumimoji="1" lang="ja-JP" altLang="en-US" dirty="0"/>
              <a:t>　　　　　　　　　　　　・車が止まってくれたら、渡るときにも車やバイクが来ないかな～って確かめながらまっすぐ</a:t>
            </a:r>
            <a:r>
              <a:rPr kumimoji="1" lang="en-US" altLang="ja-JP" dirty="0"/>
              <a:t>『</a:t>
            </a:r>
            <a:r>
              <a:rPr kumimoji="1" lang="ja-JP" altLang="en-US" dirty="0"/>
              <a:t>渡る</a:t>
            </a:r>
            <a:r>
              <a:rPr kumimoji="1" lang="en-US" altLang="ja-JP" dirty="0"/>
              <a:t>』</a:t>
            </a:r>
          </a:p>
          <a:p>
            <a:r>
              <a:rPr kumimoji="1" lang="ja-JP" altLang="en-US" dirty="0"/>
              <a:t>　　　　　　　　　　　　道路を渡るときの約束だよ</a:t>
            </a:r>
            <a:endParaRPr kumimoji="1" lang="en-US" altLang="ja-JP" dirty="0"/>
          </a:p>
          <a:p>
            <a:r>
              <a:rPr kumimoji="1" lang="ja-JP" altLang="en-US" dirty="0"/>
              <a:t>ミケちゃんたちは　おまわりさんと安全に道路を渡る約束をしました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1B81-6AAA-421F-AE03-C561898B585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82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ミケちゃんは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無事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着き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ました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でも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あの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とき　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おまわりさんが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助けて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くれなかったらどうなっていたでしょうか</a:t>
            </a: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道路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にはたくさんの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危険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があります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みんなも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犬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のおまわりさんとの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約束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をしっかり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守って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交通事故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遭わない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ように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気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をつけましょうね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おしまい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1B81-6AAA-421F-AE03-C561898B585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8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5875FF-D8F4-467E-88B8-8912A441C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396845-26DB-4756-A5E0-B5CAE5704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297ED9-4882-4900-93FB-8D503494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94A4-8743-494C-A10B-10BF310D61BA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CB6BBC-A3D6-448B-BF1F-42C53F27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5D4E9-B920-4BDA-88E9-AC903A42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FB1-9141-4D93-9BDD-C3288E364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07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B9A101-0C25-4C30-A810-82D37279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F86BE9-711D-45F9-804C-CF46F575F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6C9884-B8F3-48F4-B221-B0EE8809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94A4-8743-494C-A10B-10BF310D61BA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550F6E-C7FB-47BB-888D-F4AC8182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6A5F9A-C81D-4BCE-BAC6-4AA382D9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FB1-9141-4D93-9BDD-C3288E364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05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AA53247-F762-4234-8656-CD27C25FC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081440-9FB7-4524-B7FB-7407CCAD7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0CD97E-375B-4A1B-AE08-8E465172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94A4-8743-494C-A10B-10BF310D61BA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E54847-D954-41DC-A4E4-06A283D7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57635A-CA5B-43A6-8388-C55D5D66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FB1-9141-4D93-9BDD-C3288E364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4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91B741-2F09-44D1-ACD7-ABE4BB22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EDB40F-7E40-4430-AB61-F495AAC6F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91BCE0-5E42-4B0F-898C-F27C31E6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94A4-8743-494C-A10B-10BF310D61BA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C37549-C938-44AB-AB6D-927AAC79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CAD677-D098-4A33-B3B6-22B3AF93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FB1-9141-4D93-9BDD-C3288E364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01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AC5486-4253-43B6-B6B2-1B4CCB0E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F8A1BF-F190-4FE5-8CE0-DECCCB93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5B0857-E35E-4291-9AFD-DEBA7942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94A4-8743-494C-A10B-10BF310D61BA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19B47E-83EA-49E5-9727-8D46CF7F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62F898-97B2-41FB-88C2-8D5D487B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FB1-9141-4D93-9BDD-C3288E364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36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F71F6E-D9FC-4396-9D01-1800EC64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FB477B-A65F-4CF6-B4D0-B7222A2A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EC1E2C-6DB7-42FD-ADC3-CD6D73F54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47AE54-5CA6-415C-A77B-2C07A8AD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94A4-8743-494C-A10B-10BF310D61BA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3AC226-C339-492F-A144-FDD4D09A4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FD8262-445E-4B3D-9DBB-F6B987EB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FB1-9141-4D93-9BDD-C3288E364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4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385EB-379C-458B-AC0E-013CDBAB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492588-694B-440E-B5D6-3D76EAEE8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CE1F65-CDA7-4810-9829-9A61C9D31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D07FDE1-4BA1-4BB8-84B1-411E953F2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BFC70AF-4259-4063-9668-938A6C4C3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268CC04-7778-4E96-AA67-275E24B8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94A4-8743-494C-A10B-10BF310D61BA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93AAAA5-2890-4BCB-8501-072BF2B8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E33452F-70E4-4040-B175-E68089AB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FB1-9141-4D93-9BDD-C3288E364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91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3ACED-B54F-4E2E-8161-CFA00338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EC96FC-8753-42AE-8C01-76DF1679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94A4-8743-494C-A10B-10BF310D61BA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248DD8-D546-4591-82AF-1E0C0817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7A91CC-4F90-4A78-A1CA-0E9251BF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FB1-9141-4D93-9BDD-C3288E364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24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038A261-ACC7-41C0-BFFD-2CD54E0C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94A4-8743-494C-A10B-10BF310D61BA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D1F2DD-AD5D-4EC0-BBCA-20302AF7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45B389-5893-4DBD-85EE-8EE06C85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FB1-9141-4D93-9BDD-C3288E364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5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B9FE0-B8DD-4868-B173-EE50E1E2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888719-7791-466A-B388-46D8ACC1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7D04FC-7B96-4CE8-885B-6C301F666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1F0477-777F-45AA-B11F-49F39011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94A4-8743-494C-A10B-10BF310D61BA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184CE3-B149-49D0-81D4-8499C10B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48136D-2B7D-4EBC-BFD1-AD52ABDD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FB1-9141-4D93-9BDD-C3288E364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56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FC9B55-9F28-444D-A8F2-31BE84E5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81B90D-F75F-4130-8A22-EFC05CFD8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EEEE0B6-2C4D-4E54-BC49-766C8526B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2A50CD-1A3D-4D3A-B889-AE7D7373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94A4-8743-494C-A10B-10BF310D61BA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C40595-2878-462B-A174-C5AEC145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444374-3F2E-4CA4-B018-D241AA91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FB1-9141-4D93-9BDD-C3288E364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17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ECBB6B7-006F-4290-A63D-F8BC9C08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054374-C7B6-4214-BD47-6BE5FAAA8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75F8A8-AA15-4542-BD47-B701C4DBC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94A4-8743-494C-A10B-10BF310D61BA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D81E44-8036-46DD-8724-FA7672561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3689F9-A95F-45E9-8394-03145D405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2DFB1-9141-4D93-9BDD-C3288E364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41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16C3CB3-8308-4D8E-ACDD-7FA6303A1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3" t="17365" r="19854" b="5693"/>
          <a:stretch/>
        </p:blipFill>
        <p:spPr>
          <a:xfrm>
            <a:off x="1167956" y="18000"/>
            <a:ext cx="9856087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1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61584E2-6B9C-46C1-B36E-F15D8309F0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742" y="0"/>
            <a:ext cx="10443021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1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C0237AB-EFD7-4E7A-9483-DECCFD022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436" y="18000"/>
            <a:ext cx="10395127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4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9472614-3768-444A-A9E0-EC815DE72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742" y="0"/>
            <a:ext cx="10443021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2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4D1FA0E-923E-4B8D-8F66-6A22329E4B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742" y="0"/>
            <a:ext cx="10417629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8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41794BE-49B9-4C9A-BC9B-CEF0424F17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528" y="0"/>
            <a:ext cx="10482943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16E596D-B3FA-4F7F-92A5-DD67F74D14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86" y="0"/>
            <a:ext cx="1046661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8A9E641-889B-4B8F-B5F1-EB5AEEE06D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722" y="0"/>
            <a:ext cx="1046855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2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AF4A9C9-5B04-4F6B-8DAA-E35019135C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7279" y="18000"/>
            <a:ext cx="951744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2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ワイド画面</PresentationFormat>
  <Paragraphs>69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32</cp:revision>
  <dcterms:created xsi:type="dcterms:W3CDTF">2022-07-14T01:33:24Z</dcterms:created>
  <dcterms:modified xsi:type="dcterms:W3CDTF">2022-08-31T00:52:03Z</dcterms:modified>
  <cp:contentStatus/>
</cp:coreProperties>
</file>