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0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4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6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66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64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59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54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64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65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52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5CD60-9FE2-4D8D-928A-B56BB7E0800F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6B6D9-240C-428E-BE45-839BEE03C2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37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C288ED-4347-BB5F-D843-D7CB521BA99E}"/>
              </a:ext>
            </a:extLst>
          </p:cNvPr>
          <p:cNvSpPr/>
          <p:nvPr/>
        </p:nvSpPr>
        <p:spPr>
          <a:xfrm>
            <a:off x="-4622" y="-2"/>
            <a:ext cx="6855355" cy="4152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E9EE131-2CD6-6194-EA1D-A3A1304C9202}"/>
              </a:ext>
            </a:extLst>
          </p:cNvPr>
          <p:cNvSpPr/>
          <p:nvPr/>
        </p:nvSpPr>
        <p:spPr>
          <a:xfrm>
            <a:off x="6850733" y="3425831"/>
            <a:ext cx="3055259" cy="17160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CE313BC-1B4B-0A8A-67C6-196F9249FFD2}"/>
              </a:ext>
            </a:extLst>
          </p:cNvPr>
          <p:cNvSpPr/>
          <p:nvPr/>
        </p:nvSpPr>
        <p:spPr>
          <a:xfrm>
            <a:off x="6850737" y="1712917"/>
            <a:ext cx="3055257" cy="17160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702AAFE-CAD8-ED05-A865-F208187A7B07}"/>
              </a:ext>
            </a:extLst>
          </p:cNvPr>
          <p:cNvSpPr/>
          <p:nvPr/>
        </p:nvSpPr>
        <p:spPr>
          <a:xfrm>
            <a:off x="6850733" y="5141915"/>
            <a:ext cx="3055259" cy="17160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52510D0-C325-52FF-3E66-714F446DE03A}"/>
              </a:ext>
            </a:extLst>
          </p:cNvPr>
          <p:cNvSpPr/>
          <p:nvPr/>
        </p:nvSpPr>
        <p:spPr>
          <a:xfrm>
            <a:off x="6850743" y="1"/>
            <a:ext cx="3055251" cy="17129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6CCF813-DE50-F4FB-FE5D-022F6487865B}"/>
              </a:ext>
            </a:extLst>
          </p:cNvPr>
          <p:cNvSpPr txBox="1"/>
          <p:nvPr/>
        </p:nvSpPr>
        <p:spPr>
          <a:xfrm>
            <a:off x="2979709" y="1891710"/>
            <a:ext cx="8866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写真①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A82A28A-DD16-8573-2342-C3AA27EBCBB8}"/>
              </a:ext>
            </a:extLst>
          </p:cNvPr>
          <p:cNvSpPr txBox="1"/>
          <p:nvPr/>
        </p:nvSpPr>
        <p:spPr>
          <a:xfrm>
            <a:off x="7935020" y="671792"/>
            <a:ext cx="8866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写真②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9685EBB-2EDC-B7D8-80A0-6FA9F9EA79F0}"/>
              </a:ext>
            </a:extLst>
          </p:cNvPr>
          <p:cNvSpPr txBox="1"/>
          <p:nvPr/>
        </p:nvSpPr>
        <p:spPr>
          <a:xfrm>
            <a:off x="7935020" y="2386292"/>
            <a:ext cx="8866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写真③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2DF9775-1EE3-03C2-1F82-4EB1D22E13FE}"/>
              </a:ext>
            </a:extLst>
          </p:cNvPr>
          <p:cNvSpPr txBox="1"/>
          <p:nvPr/>
        </p:nvSpPr>
        <p:spPr>
          <a:xfrm>
            <a:off x="7935019" y="4089292"/>
            <a:ext cx="8866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写真④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E41EF21-532B-A0AD-9B03-7EFC537C89CF}"/>
              </a:ext>
            </a:extLst>
          </p:cNvPr>
          <p:cNvSpPr txBox="1"/>
          <p:nvPr/>
        </p:nvSpPr>
        <p:spPr>
          <a:xfrm>
            <a:off x="7935019" y="5766124"/>
            <a:ext cx="8866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写真⑤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83F5B7-82F4-B4E4-B597-3D3CB862A885}"/>
              </a:ext>
            </a:extLst>
          </p:cNvPr>
          <p:cNvSpPr txBox="1"/>
          <p:nvPr/>
        </p:nvSpPr>
        <p:spPr>
          <a:xfrm>
            <a:off x="0" y="5388251"/>
            <a:ext cx="2587813" cy="12234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新築</a:t>
            </a:r>
            <a:r>
              <a:rPr kumimoji="1" lang="en-US" altLang="ja-JP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増改築</a:t>
            </a:r>
            <a:r>
              <a:rPr kumimoji="1" lang="en-US" altLang="ja-JP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リフォーム</a:t>
            </a:r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建築面積：</a:t>
            </a:r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延床面積：</a:t>
            </a:r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木材使用量：　㎥（うち京都府産　㎥）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B42745E-DBF4-D7B5-CE04-C78EDC5376D3}"/>
              </a:ext>
            </a:extLst>
          </p:cNvPr>
          <p:cNvSpPr txBox="1"/>
          <p:nvPr/>
        </p:nvSpPr>
        <p:spPr>
          <a:xfrm>
            <a:off x="62257" y="4401406"/>
            <a:ext cx="2420967" cy="6924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作品名称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</a:t>
            </a:r>
            <a:r>
              <a:rPr kumimoji="1"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endParaRPr kumimoji="1" lang="ja-JP" altLang="en-US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11D4F82-5C48-711D-105A-0FF2254B8CB8}"/>
              </a:ext>
            </a:extLst>
          </p:cNvPr>
          <p:cNvSpPr txBox="1"/>
          <p:nvPr/>
        </p:nvSpPr>
        <p:spPr>
          <a:xfrm>
            <a:off x="2622921" y="4242093"/>
            <a:ext cx="4156570" cy="24929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（設計主旨・アピールポイント　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300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字程度）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E124B8-A979-744C-1515-240A7BAC881B}"/>
              </a:ext>
            </a:extLst>
          </p:cNvPr>
          <p:cNvSpPr txBox="1"/>
          <p:nvPr/>
        </p:nvSpPr>
        <p:spPr>
          <a:xfrm>
            <a:off x="-2988950" y="207865"/>
            <a:ext cx="2817579" cy="32316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★レイアウト変更可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★提出時、「写真①～⑤」の文字は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削除してください。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★提出は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PDF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又は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JPEG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形式とする。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必須事項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・写真５枚（遠景１枚、外観１枚、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室内１枚、軸組１枚、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アピールしたいもの１枚）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・作品名称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・設計主旨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・新築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増改築</a:t>
            </a:r>
            <a:r>
              <a:rPr kumimoji="1"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リフォーム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・建築面積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・延床面積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・木材使用量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（うち京都府産木材使用量）</a:t>
            </a:r>
          </a:p>
        </p:txBody>
      </p:sp>
    </p:spTree>
    <p:extLst>
      <p:ext uri="{BB962C8B-B14F-4D97-AF65-F5344CB8AC3E}">
        <p14:creationId xmlns:p14="http://schemas.microsoft.com/office/powerpoint/2010/main" val="131802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A67C67-9C50-3063-5597-2BB03B0E1606}"/>
              </a:ext>
            </a:extLst>
          </p:cNvPr>
          <p:cNvSpPr txBox="1"/>
          <p:nvPr/>
        </p:nvSpPr>
        <p:spPr>
          <a:xfrm>
            <a:off x="0" y="305068"/>
            <a:ext cx="9906000" cy="62478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作品パネルの作成について</a:t>
            </a:r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★レイアウト変更可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★提出時、「写真①～⑤」の文字は削除してください。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★提出は</a:t>
            </a:r>
            <a:r>
              <a:rPr kumimoji="1" lang="en-US" altLang="ja-JP" sz="24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PDF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又は</a:t>
            </a:r>
            <a:r>
              <a:rPr kumimoji="1" lang="en-US" altLang="ja-JP" sz="24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JPEG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形式とする。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必須事項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・写真５枚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（遠景１枚、外観１枚、室内１枚、軸組１枚、アピールしたいもの１枚）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・作品名称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・設計主旨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・新築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増改築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リフォームの別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・建築面積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・延床面積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・木材使用量、うち京都府産木材使用量</a:t>
            </a:r>
          </a:p>
        </p:txBody>
      </p:sp>
    </p:spTree>
    <p:extLst>
      <p:ext uri="{BB962C8B-B14F-4D97-AF65-F5344CB8AC3E}">
        <p14:creationId xmlns:p14="http://schemas.microsoft.com/office/powerpoint/2010/main" val="127404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244</Words>
  <Application>Microsoft Office PowerPoint</Application>
  <PresentationFormat>A4 210 x 297 mm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ＭＳ 明朝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瀬戸　優花</cp:lastModifiedBy>
  <cp:revision>25</cp:revision>
  <dcterms:modified xsi:type="dcterms:W3CDTF">2026-06-04T00:32:12Z</dcterms:modified>
</cp:coreProperties>
</file>