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7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43C8A-2685-47E2-B637-BE80C3E4D276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6D3E-5F7D-4E8C-A64C-62C0B80FA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0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:notes"/>
          <p:cNvSpPr txBox="1">
            <a:spLocks noGrp="1"/>
          </p:cNvSpPr>
          <p:nvPr>
            <p:ph type="body" idx="1"/>
          </p:nvPr>
        </p:nvSpPr>
        <p:spPr>
          <a:xfrm>
            <a:off x="674420" y="5192275"/>
            <a:ext cx="5398488" cy="4248376"/>
          </a:xfrm>
          <a:prstGeom prst="rect">
            <a:avLst/>
          </a:prstGeom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1" name="Google Shape;19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1349375"/>
            <a:ext cx="6470650" cy="36401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タイトル スライド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366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縦書きタイトルと&#10;縦書きテキスト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9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185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373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セクション見出し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2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3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79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2 つのコンテンツ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442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67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タイトルのみ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851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タイトル付きのコンテンツ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689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タイトル付きの図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102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タイトルと縦書きテキスト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319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750654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"/>
          <p:cNvSpPr/>
          <p:nvPr/>
        </p:nvSpPr>
        <p:spPr>
          <a:xfrm>
            <a:off x="181154" y="235174"/>
            <a:ext cx="11835441" cy="6472926"/>
          </a:xfrm>
          <a:prstGeom prst="rect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5"/>
          <p:cNvSpPr txBox="1"/>
          <p:nvPr/>
        </p:nvSpPr>
        <p:spPr>
          <a:xfrm>
            <a:off x="1302573" y="768780"/>
            <a:ext cx="9586854" cy="114568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Tx/>
              <a:buNone/>
              <a:tabLst/>
              <a:defRPr/>
            </a:pPr>
            <a:r>
              <a:rPr kumimoji="0" lang="ja-JP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　常時換気</a:t>
            </a:r>
            <a:r>
              <a:rPr kumimoji="0" lang="ja-JP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を行いましょう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95" name="Google Shape;195;p15"/>
          <p:cNvSpPr txBox="1"/>
          <p:nvPr/>
        </p:nvSpPr>
        <p:spPr>
          <a:xfrm>
            <a:off x="2152205" y="2580215"/>
            <a:ext cx="8052844" cy="3085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Tx/>
              <a:buNone/>
              <a:tabLst/>
              <a:defRPr/>
            </a:pPr>
            <a:r>
              <a:rPr kumimoji="0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２方向換気</a:t>
            </a:r>
            <a:r>
              <a:rPr kumimoji="0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が目安です！！</a:t>
            </a:r>
            <a:endParaRPr kumimoji="0" lang="en-US" altLang="ja-JP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Tx/>
              <a:buNone/>
              <a:tabLst/>
              <a:defRPr/>
            </a:pPr>
            <a:endParaRPr kumimoji="0" lang="en-US" altLang="ja-JP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Tx/>
              <a:buNone/>
              <a:tabLst/>
              <a:defRPr/>
            </a:pPr>
            <a:r>
              <a:rPr kumimoji="0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窓を</a:t>
            </a:r>
            <a:r>
              <a:rPr kumimoji="0" lang="en-US" altLang="ja-JP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5cm</a:t>
            </a:r>
            <a:r>
              <a:rPr kumimoji="0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開けて</a:t>
            </a:r>
            <a:endParaRPr kumimoji="0" lang="en-US" altLang="ja-JP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Tx/>
              <a:buNone/>
              <a:tabLst/>
              <a:defRPr/>
            </a:pPr>
            <a:r>
              <a:rPr kumimoji="0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空気の流れを</a:t>
            </a:r>
            <a:endParaRPr kumimoji="0" lang="en-US" altLang="ja-JP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Tx/>
              <a:buNone/>
              <a:tabLst/>
              <a:defRPr/>
            </a:pPr>
            <a:endParaRPr kumimoji="0" lang="en-US" altLang="ja-JP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96" name="Google Shape;196;p15"/>
          <p:cNvSpPr txBox="1"/>
          <p:nvPr/>
        </p:nvSpPr>
        <p:spPr>
          <a:xfrm>
            <a:off x="1860368" y="4241907"/>
            <a:ext cx="8807632" cy="67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197" name="Google Shape;197;p15"/>
          <p:cNvPicPr preferRelativeResize="0"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8294236" y="3968503"/>
            <a:ext cx="3134265" cy="2218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8D63E28728D5341B9394A95138E0582" ma:contentTypeVersion="" ma:contentTypeDescription="新しいドキュメントを作成します。" ma:contentTypeScope="" ma:versionID="27ca4feeac9ca80b6f9a4548a09d3d1a">
  <xsd:schema xmlns:xsd="http://www.w3.org/2001/XMLSchema" xmlns:xs="http://www.w3.org/2001/XMLSchema" xmlns:p="http://schemas.microsoft.com/office/2006/metadata/properties" xmlns:ns2="6e78433f-63fa-49a2-af27-08fb0be1d7d7" targetNamespace="http://schemas.microsoft.com/office/2006/metadata/properties" ma:root="true" ma:fieldsID="b96448da6df1ffbb3f82fe8640795780" ns2:_="">
    <xsd:import namespace="6e78433f-63fa-49a2-af27-08fb0be1d7d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78433f-63fa-49a2-af27-08fb0be1d7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09EB49-7C5C-4BF9-9B59-7866343F42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78433f-63fa-49a2-af27-08fb0be1d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B9E813-6437-4E13-9673-9EAC1ADEBF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38A866-20F4-48C9-9357-92DFE09FB72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e78433f-63fa-49a2-af27-08fb0be1d7d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感染サポート０１</dc:creator>
  <cp:lastModifiedBy>感染サポート０１</cp:lastModifiedBy>
  <cp:revision>1</cp:revision>
  <dcterms:created xsi:type="dcterms:W3CDTF">2022-12-06T05:57:28Z</dcterms:created>
  <dcterms:modified xsi:type="dcterms:W3CDTF">2022-12-06T05:58:18Z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0x010100C8D63E28728D5341B9394A95138E0582</vt:lpwstr>
  </property>
</Properties>
</file>