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7"/>
  </p:notesMasterIdLst>
  <p:handoutMasterIdLst>
    <p:handoutMasterId r:id="rId8"/>
  </p:handoutMasterIdLst>
  <p:sldIdLst>
    <p:sldId id="979" r:id="rId5"/>
    <p:sldId id="980" r:id="rId6"/>
  </p:sldIdLst>
  <p:sldSz cx="7200900" cy="10333038"/>
  <p:notesSz cx="9939338" cy="6807200"/>
  <p:defaultTextStyle>
    <a:defPPr>
      <a:defRPr lang="ja-JP"/>
    </a:defPPr>
    <a:lvl1pPr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1pPr>
    <a:lvl2pPr marL="460195"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2pPr>
    <a:lvl3pPr marL="920387"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3pPr>
    <a:lvl4pPr marL="1380581"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4pPr>
    <a:lvl5pPr marL="1840770" algn="l" rtl="0" fontAlgn="base">
      <a:spcBef>
        <a:spcPct val="0"/>
      </a:spcBef>
      <a:spcAft>
        <a:spcPct val="0"/>
      </a:spcAft>
      <a:defRPr kumimoji="1" sz="1200" kern="1200">
        <a:solidFill>
          <a:schemeClr val="tx1"/>
        </a:solidFill>
        <a:latin typeface="Times New Roman" pitchFamily="18" charset="0"/>
        <a:ea typeface="ＭＳ Ｐゴシック" pitchFamily="50" charset="-128"/>
        <a:cs typeface="+mn-cs"/>
      </a:defRPr>
    </a:lvl5pPr>
    <a:lvl6pPr marL="2300963" algn="l" defTabSz="920387" rtl="0" eaLnBrk="1" latinLnBrk="0" hangingPunct="1">
      <a:defRPr kumimoji="1" sz="1200" kern="1200">
        <a:solidFill>
          <a:schemeClr val="tx1"/>
        </a:solidFill>
        <a:latin typeface="Times New Roman" pitchFamily="18" charset="0"/>
        <a:ea typeface="ＭＳ Ｐゴシック" pitchFamily="50" charset="-128"/>
        <a:cs typeface="+mn-cs"/>
      </a:defRPr>
    </a:lvl6pPr>
    <a:lvl7pPr marL="2761159" algn="l" defTabSz="920387" rtl="0" eaLnBrk="1" latinLnBrk="0" hangingPunct="1">
      <a:defRPr kumimoji="1" sz="1200" kern="1200">
        <a:solidFill>
          <a:schemeClr val="tx1"/>
        </a:solidFill>
        <a:latin typeface="Times New Roman" pitchFamily="18" charset="0"/>
        <a:ea typeface="ＭＳ Ｐゴシック" pitchFamily="50" charset="-128"/>
        <a:cs typeface="+mn-cs"/>
      </a:defRPr>
    </a:lvl7pPr>
    <a:lvl8pPr marL="3221350" algn="l" defTabSz="920387" rtl="0" eaLnBrk="1" latinLnBrk="0" hangingPunct="1">
      <a:defRPr kumimoji="1" sz="1200" kern="1200">
        <a:solidFill>
          <a:schemeClr val="tx1"/>
        </a:solidFill>
        <a:latin typeface="Times New Roman" pitchFamily="18" charset="0"/>
        <a:ea typeface="ＭＳ Ｐゴシック" pitchFamily="50" charset="-128"/>
        <a:cs typeface="+mn-cs"/>
      </a:defRPr>
    </a:lvl8pPr>
    <a:lvl9pPr marL="3681541" algn="l" defTabSz="920387" rtl="0" eaLnBrk="1" latinLnBrk="0" hangingPunct="1">
      <a:defRPr kumimoji="1" sz="1200" kern="1200">
        <a:solidFill>
          <a:schemeClr val="tx1"/>
        </a:solidFill>
        <a:latin typeface="Times New Roman" pitchFamily="18"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FFFFCC"/>
    <a:srgbClr val="FFFF99"/>
    <a:srgbClr val="FF6600"/>
    <a:srgbClr val="0000FF"/>
    <a:srgbClr val="080808"/>
    <a:srgbClr val="D9D9FF"/>
    <a:srgbClr val="FF9933"/>
    <a:srgbClr val="FFD4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2868" autoAdjust="0"/>
    <p:restoredTop sz="97302" autoAdjust="0"/>
  </p:normalViewPr>
  <p:slideViewPr>
    <p:cSldViewPr>
      <p:cViewPr>
        <p:scale>
          <a:sx n="80" d="100"/>
          <a:sy n="80" d="100"/>
        </p:scale>
        <p:origin x="-1500" y="-72"/>
      </p:cViewPr>
      <p:guideLst>
        <p:guide orient="horz" pos="3258"/>
        <p:guide pos="226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18435" name="Rectangle 3"/>
          <p:cNvSpPr>
            <a:spLocks noGrp="1" noChangeArrowheads="1"/>
          </p:cNvSpPr>
          <p:nvPr>
            <p:ph type="dt" sz="quarter"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18436" name="Rectangle 4"/>
          <p:cNvSpPr>
            <a:spLocks noGrp="1" noChangeArrowheads="1"/>
          </p:cNvSpPr>
          <p:nvPr>
            <p:ph type="ftr" sz="quarter" idx="2"/>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18437" name="Rectangle 5"/>
          <p:cNvSpPr>
            <a:spLocks noGrp="1" noChangeArrowheads="1"/>
          </p:cNvSpPr>
          <p:nvPr>
            <p:ph type="sldNum" sz="quarter" idx="3"/>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B069A766-A11E-41DC-A7D2-E83FAB85D944}" type="slidenum">
              <a:rPr lang="en-US" altLang="ja-JP"/>
              <a:pPr>
                <a:defRPr/>
              </a:pPr>
              <a:t>‹#›</a:t>
            </a:fld>
            <a:endParaRPr lang="en-US" altLang="ja-JP" dirty="0"/>
          </a:p>
        </p:txBody>
      </p:sp>
    </p:spTree>
    <p:extLst>
      <p:ext uri="{BB962C8B-B14F-4D97-AF65-F5344CB8AC3E}">
        <p14:creationId xmlns:p14="http://schemas.microsoft.com/office/powerpoint/2010/main" val="625930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defTabSz="912813">
              <a:defRPr/>
            </a:lvl1pPr>
          </a:lstStyle>
          <a:p>
            <a:pPr>
              <a:defRPr/>
            </a:pPr>
            <a:endParaRPr lang="en-US" altLang="ja-JP" dirty="0"/>
          </a:p>
        </p:txBody>
      </p:sp>
      <p:sp>
        <p:nvSpPr>
          <p:cNvPr id="9219" name="Rectangle 3"/>
          <p:cNvSpPr>
            <a:spLocks noGrp="1" noChangeArrowheads="1"/>
          </p:cNvSpPr>
          <p:nvPr>
            <p:ph type="dt" idx="1"/>
          </p:nvPr>
        </p:nvSpPr>
        <p:spPr bwMode="auto">
          <a:xfrm>
            <a:off x="5634038" y="5"/>
            <a:ext cx="4305300" cy="339804"/>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lvl1pPr algn="r" defTabSz="912813">
              <a:defRPr/>
            </a:lvl1pPr>
          </a:lstStyle>
          <a:p>
            <a:pPr>
              <a:defRPr/>
            </a:pPr>
            <a:endParaRPr lang="en-US" altLang="ja-JP" dirty="0"/>
          </a:p>
        </p:txBody>
      </p:sp>
      <p:sp>
        <p:nvSpPr>
          <p:cNvPr id="6148" name="Rectangle 4"/>
          <p:cNvSpPr>
            <a:spLocks noGrp="1" noRot="1" noChangeAspect="1" noChangeArrowheads="1" noTextEdit="1"/>
          </p:cNvSpPr>
          <p:nvPr>
            <p:ph type="sldImg" idx="2"/>
          </p:nvPr>
        </p:nvSpPr>
        <p:spPr bwMode="auto">
          <a:xfrm>
            <a:off x="4079875" y="509588"/>
            <a:ext cx="1778000" cy="255270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1323975" y="3234497"/>
            <a:ext cx="7291388" cy="3063001"/>
          </a:xfrm>
          <a:prstGeom prst="rect">
            <a:avLst/>
          </a:prstGeom>
          <a:noFill/>
          <a:ln w="9525">
            <a:noFill/>
            <a:miter lim="800000"/>
            <a:headEnd/>
            <a:tailEnd/>
          </a:ln>
          <a:effectLst/>
        </p:spPr>
        <p:txBody>
          <a:bodyPr vert="horz" wrap="square" lIns="91325" tIns="45664" rIns="91325" bIns="45664"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9222" name="Rectangle 6"/>
          <p:cNvSpPr>
            <a:spLocks noGrp="1" noChangeArrowheads="1"/>
          </p:cNvSpPr>
          <p:nvPr>
            <p:ph type="ftr" sz="quarter" idx="4"/>
          </p:nvPr>
        </p:nvSpPr>
        <p:spPr bwMode="auto">
          <a:xfrm>
            <a:off x="0"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defTabSz="912813">
              <a:defRPr/>
            </a:lvl1pPr>
          </a:lstStyle>
          <a:p>
            <a:pPr>
              <a:defRPr/>
            </a:pPr>
            <a:endParaRPr lang="en-US" altLang="ja-JP" dirty="0"/>
          </a:p>
        </p:txBody>
      </p:sp>
      <p:sp>
        <p:nvSpPr>
          <p:cNvPr id="9223" name="Rectangle 7"/>
          <p:cNvSpPr>
            <a:spLocks noGrp="1" noChangeArrowheads="1"/>
          </p:cNvSpPr>
          <p:nvPr>
            <p:ph type="sldNum" sz="quarter" idx="5"/>
          </p:nvPr>
        </p:nvSpPr>
        <p:spPr bwMode="auto">
          <a:xfrm>
            <a:off x="5634038" y="6467396"/>
            <a:ext cx="4305300" cy="339804"/>
          </a:xfrm>
          <a:prstGeom prst="rect">
            <a:avLst/>
          </a:prstGeom>
          <a:noFill/>
          <a:ln w="9525">
            <a:noFill/>
            <a:miter lim="800000"/>
            <a:headEnd/>
            <a:tailEnd/>
          </a:ln>
          <a:effectLst/>
        </p:spPr>
        <p:txBody>
          <a:bodyPr vert="horz" wrap="square" lIns="91325" tIns="45664" rIns="91325" bIns="45664" numCol="1" anchor="b" anchorCtr="0" compatLnSpc="1">
            <a:prstTxWarp prst="textNoShape">
              <a:avLst/>
            </a:prstTxWarp>
          </a:bodyPr>
          <a:lstStyle>
            <a:lvl1pPr algn="r" defTabSz="912813">
              <a:defRPr/>
            </a:lvl1pPr>
          </a:lstStyle>
          <a:p>
            <a:pPr>
              <a:defRPr/>
            </a:pPr>
            <a:fld id="{23B5CCBE-E1D7-4BFF-8FC7-4A14C60B5710}" type="slidenum">
              <a:rPr lang="en-US" altLang="ja-JP"/>
              <a:pPr>
                <a:defRPr/>
              </a:pPr>
              <a:t>‹#›</a:t>
            </a:fld>
            <a:endParaRPr lang="en-US" altLang="ja-JP" dirty="0"/>
          </a:p>
        </p:txBody>
      </p:sp>
    </p:spTree>
    <p:extLst>
      <p:ext uri="{BB962C8B-B14F-4D97-AF65-F5344CB8AC3E}">
        <p14:creationId xmlns:p14="http://schemas.microsoft.com/office/powerpoint/2010/main" val="398081704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60195"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20387"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80581"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4077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300963" algn="l" defTabSz="920387" rtl="0" eaLnBrk="1" latinLnBrk="0" hangingPunct="1">
      <a:defRPr kumimoji="1" sz="1200" kern="1200">
        <a:solidFill>
          <a:schemeClr val="tx1"/>
        </a:solidFill>
        <a:latin typeface="+mn-lt"/>
        <a:ea typeface="+mn-ea"/>
        <a:cs typeface="+mn-cs"/>
      </a:defRPr>
    </a:lvl6pPr>
    <a:lvl7pPr marL="2761159" algn="l" defTabSz="920387" rtl="0" eaLnBrk="1" latinLnBrk="0" hangingPunct="1">
      <a:defRPr kumimoji="1" sz="1200" kern="1200">
        <a:solidFill>
          <a:schemeClr val="tx1"/>
        </a:solidFill>
        <a:latin typeface="+mn-lt"/>
        <a:ea typeface="+mn-ea"/>
        <a:cs typeface="+mn-cs"/>
      </a:defRPr>
    </a:lvl7pPr>
    <a:lvl8pPr marL="3221350" algn="l" defTabSz="920387" rtl="0" eaLnBrk="1" latinLnBrk="0" hangingPunct="1">
      <a:defRPr kumimoji="1" sz="1200" kern="1200">
        <a:solidFill>
          <a:schemeClr val="tx1"/>
        </a:solidFill>
        <a:latin typeface="+mn-lt"/>
        <a:ea typeface="+mn-ea"/>
        <a:cs typeface="+mn-cs"/>
      </a:defRPr>
    </a:lvl8pPr>
    <a:lvl9pPr marL="3681541" algn="l" defTabSz="920387"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4079875" y="509588"/>
            <a:ext cx="1778000" cy="2552700"/>
          </a:xfrm>
        </p:spPr>
      </p:sp>
      <p:sp>
        <p:nvSpPr>
          <p:cNvPr id="3" name="ノート プレースホルダー 2"/>
          <p:cNvSpPr>
            <a:spLocks noGrp="1"/>
          </p:cNvSpPr>
          <p:nvPr>
            <p:ph type="body" idx="1"/>
          </p:nvPr>
        </p:nvSpPr>
        <p:spPr/>
        <p:txBody>
          <a:bodyPr/>
          <a:lstStyle/>
          <a:p>
            <a:r>
              <a:rPr kumimoji="1"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1</a:t>
            </a:fld>
            <a:endParaRPr lang="en-US" altLang="ja-JP" dirty="0"/>
          </a:p>
        </p:txBody>
      </p:sp>
    </p:spTree>
    <p:extLst>
      <p:ext uri="{BB962C8B-B14F-4D97-AF65-F5344CB8AC3E}">
        <p14:creationId xmlns:p14="http://schemas.microsoft.com/office/powerpoint/2010/main" val="504993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23B5CCBE-E1D7-4BFF-8FC7-4A14C60B5710}" type="slidenum">
              <a:rPr lang="en-US" altLang="ja-JP" smtClean="0"/>
              <a:pPr>
                <a:defRPr/>
              </a:pPr>
              <a:t>2</a:t>
            </a:fld>
            <a:endParaRPr lang="en-US" altLang="ja-JP" dirty="0"/>
          </a:p>
        </p:txBody>
      </p:sp>
    </p:spTree>
    <p:extLst>
      <p:ext uri="{BB962C8B-B14F-4D97-AF65-F5344CB8AC3E}">
        <p14:creationId xmlns:p14="http://schemas.microsoft.com/office/powerpoint/2010/main" val="4245348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9" y="3210006"/>
            <a:ext cx="6120765" cy="221490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80141" y="5855394"/>
            <a:ext cx="5040630" cy="2640665"/>
          </a:xfrm>
        </p:spPr>
        <p:txBody>
          <a:bodyPr/>
          <a:lstStyle>
            <a:lvl1pPr marL="0" indent="0" algn="ctr">
              <a:buNone/>
              <a:defRPr>
                <a:solidFill>
                  <a:schemeClr val="tx1">
                    <a:tint val="75000"/>
                  </a:schemeClr>
                </a:solidFill>
              </a:defRPr>
            </a:lvl1pPr>
            <a:lvl2pPr marL="486875" indent="0" algn="ctr">
              <a:buNone/>
              <a:defRPr>
                <a:solidFill>
                  <a:schemeClr val="tx1">
                    <a:tint val="75000"/>
                  </a:schemeClr>
                </a:solidFill>
              </a:defRPr>
            </a:lvl2pPr>
            <a:lvl3pPr marL="973746" indent="0" algn="ctr">
              <a:buNone/>
              <a:defRPr>
                <a:solidFill>
                  <a:schemeClr val="tx1">
                    <a:tint val="75000"/>
                  </a:schemeClr>
                </a:solidFill>
              </a:defRPr>
            </a:lvl3pPr>
            <a:lvl4pPr marL="1460621" indent="0" algn="ctr">
              <a:buNone/>
              <a:defRPr>
                <a:solidFill>
                  <a:schemeClr val="tx1">
                    <a:tint val="75000"/>
                  </a:schemeClr>
                </a:solidFill>
              </a:defRPr>
            </a:lvl4pPr>
            <a:lvl5pPr marL="1947494" indent="0" algn="ctr">
              <a:buNone/>
              <a:defRPr>
                <a:solidFill>
                  <a:schemeClr val="tx1">
                    <a:tint val="75000"/>
                  </a:schemeClr>
                </a:solidFill>
              </a:defRPr>
            </a:lvl5pPr>
            <a:lvl6pPr marL="2434367" indent="0" algn="ctr">
              <a:buNone/>
              <a:defRPr>
                <a:solidFill>
                  <a:schemeClr val="tx1">
                    <a:tint val="75000"/>
                  </a:schemeClr>
                </a:solidFill>
              </a:defRPr>
            </a:lvl6pPr>
            <a:lvl7pPr marL="2921239" indent="0" algn="ctr">
              <a:buNone/>
              <a:defRPr>
                <a:solidFill>
                  <a:schemeClr val="tx1">
                    <a:tint val="75000"/>
                  </a:schemeClr>
                </a:solidFill>
              </a:defRPr>
            </a:lvl7pPr>
            <a:lvl8pPr marL="3408114" indent="0" algn="ctr">
              <a:buNone/>
              <a:defRPr>
                <a:solidFill>
                  <a:schemeClr val="tx1">
                    <a:tint val="75000"/>
                  </a:schemeClr>
                </a:solidFill>
              </a:defRPr>
            </a:lvl8pPr>
            <a:lvl9pPr marL="389498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4042D34C-53FD-4586-B2F0-E76FB08BEF6B}" type="slidenum">
              <a:rPr lang="en-US" altLang="ja-JP" smtClean="0"/>
              <a:pPr>
                <a:defRPr/>
              </a:pPr>
              <a:t>‹#›</a:t>
            </a:fld>
            <a:endParaRPr lang="en-US" altLang="ja-JP"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859EEFBD-EC6F-46E6-AC42-1733B8BB2735}" type="slidenum">
              <a:rPr lang="en-US" altLang="ja-JP" smtClean="0"/>
              <a:pPr>
                <a:defRPr/>
              </a:pPr>
              <a:t>‹#›</a:t>
            </a:fld>
            <a:endParaRPr lang="en-US" altLang="ja-JP"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3" y="413819"/>
            <a:ext cx="1620203" cy="8816569"/>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60047" y="413819"/>
            <a:ext cx="4740593" cy="8816569"/>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590CD506-9536-4B39-97EF-2D47BD1A386D}" type="slidenum">
              <a:rPr lang="en-US" altLang="ja-JP" smtClean="0"/>
              <a:pPr>
                <a:defRPr/>
              </a:pPr>
              <a:t>‹#›</a:t>
            </a:fld>
            <a:endParaRPr lang="en-US" altLang="ja-JP"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0FBE823-2990-4351-9708-2E817161E331}" type="slidenum">
              <a:rPr lang="en-US" altLang="ja-JP" smtClean="0"/>
              <a:pPr>
                <a:defRPr/>
              </a:pPr>
              <a:t>‹#›</a:t>
            </a:fld>
            <a:endParaRPr lang="en-US" altLang="ja-JP"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4" y="6640005"/>
            <a:ext cx="6120765" cy="2052257"/>
          </a:xfrm>
        </p:spPr>
        <p:txBody>
          <a:bodyPr anchor="t"/>
          <a:lstStyle>
            <a:lvl1pPr algn="l">
              <a:defRPr sz="43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68824" y="4379626"/>
            <a:ext cx="6120765" cy="2260352"/>
          </a:xfrm>
        </p:spPr>
        <p:txBody>
          <a:bodyPr anchor="b"/>
          <a:lstStyle>
            <a:lvl1pPr marL="0" indent="0">
              <a:buNone/>
              <a:defRPr sz="2100">
                <a:solidFill>
                  <a:schemeClr val="tx1">
                    <a:tint val="75000"/>
                  </a:schemeClr>
                </a:solidFill>
              </a:defRPr>
            </a:lvl1pPr>
            <a:lvl2pPr marL="486875" indent="0">
              <a:buNone/>
              <a:defRPr sz="1900">
                <a:solidFill>
                  <a:schemeClr val="tx1">
                    <a:tint val="75000"/>
                  </a:schemeClr>
                </a:solidFill>
              </a:defRPr>
            </a:lvl2pPr>
            <a:lvl3pPr marL="973746" indent="0">
              <a:buNone/>
              <a:defRPr sz="1700">
                <a:solidFill>
                  <a:schemeClr val="tx1">
                    <a:tint val="75000"/>
                  </a:schemeClr>
                </a:solidFill>
              </a:defRPr>
            </a:lvl3pPr>
            <a:lvl4pPr marL="1460621" indent="0">
              <a:buNone/>
              <a:defRPr sz="1500">
                <a:solidFill>
                  <a:schemeClr val="tx1">
                    <a:tint val="75000"/>
                  </a:schemeClr>
                </a:solidFill>
              </a:defRPr>
            </a:lvl4pPr>
            <a:lvl5pPr marL="1947494" indent="0">
              <a:buNone/>
              <a:defRPr sz="1500">
                <a:solidFill>
                  <a:schemeClr val="tx1">
                    <a:tint val="75000"/>
                  </a:schemeClr>
                </a:solidFill>
              </a:defRPr>
            </a:lvl5pPr>
            <a:lvl6pPr marL="2434367" indent="0">
              <a:buNone/>
              <a:defRPr sz="1500">
                <a:solidFill>
                  <a:schemeClr val="tx1">
                    <a:tint val="75000"/>
                  </a:schemeClr>
                </a:solidFill>
              </a:defRPr>
            </a:lvl6pPr>
            <a:lvl7pPr marL="2921239" indent="0">
              <a:buNone/>
              <a:defRPr sz="1500">
                <a:solidFill>
                  <a:schemeClr val="tx1">
                    <a:tint val="75000"/>
                  </a:schemeClr>
                </a:solidFill>
              </a:defRPr>
            </a:lvl7pPr>
            <a:lvl8pPr marL="3408114" indent="0">
              <a:buNone/>
              <a:defRPr sz="1500">
                <a:solidFill>
                  <a:schemeClr val="tx1">
                    <a:tint val="75000"/>
                  </a:schemeClr>
                </a:solidFill>
              </a:defRPr>
            </a:lvl8pPr>
            <a:lvl9pPr marL="3894987" indent="0">
              <a:buNone/>
              <a:defRPr sz="15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pPr>
              <a:defRPr/>
            </a:pPr>
            <a:endParaRPr lang="en-US" altLang="ja-JP" dirty="0"/>
          </a:p>
        </p:txBody>
      </p:sp>
      <p:sp>
        <p:nvSpPr>
          <p:cNvPr id="5" name="フッター プレースホルダ 4"/>
          <p:cNvSpPr>
            <a:spLocks noGrp="1"/>
          </p:cNvSpPr>
          <p:nvPr>
            <p:ph type="ftr" sz="quarter" idx="11"/>
          </p:nvPr>
        </p:nvSpPr>
        <p:spPr/>
        <p:txBody>
          <a:bodyPr/>
          <a:lstStyle/>
          <a:p>
            <a:pPr>
              <a:defRPr/>
            </a:pPr>
            <a:endParaRPr lang="en-US" altLang="ja-JP" dirty="0"/>
          </a:p>
        </p:txBody>
      </p:sp>
      <p:sp>
        <p:nvSpPr>
          <p:cNvPr id="6" name="スライド番号プレースホルダ 5"/>
          <p:cNvSpPr>
            <a:spLocks noGrp="1"/>
          </p:cNvSpPr>
          <p:nvPr>
            <p:ph type="sldNum" sz="quarter" idx="12"/>
          </p:nvPr>
        </p:nvSpPr>
        <p:spPr/>
        <p:txBody>
          <a:bodyPr/>
          <a:lstStyle/>
          <a:p>
            <a:pPr>
              <a:defRPr/>
            </a:pPr>
            <a:fld id="{16901142-2ED9-477D-BCA3-CFFA70900970}" type="slidenum">
              <a:rPr lang="en-US" altLang="ja-JP" smtClean="0"/>
              <a:pPr>
                <a:defRPr/>
              </a:pPr>
              <a:t>‹#›</a:t>
            </a:fld>
            <a:endParaRPr lang="en-US" altLang="ja-JP"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60045"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660458" y="2411081"/>
            <a:ext cx="3180398" cy="6819327"/>
          </a:xfrm>
        </p:spPr>
        <p:txBody>
          <a:bodyPr/>
          <a:lstStyle>
            <a:lvl1pPr>
              <a:defRPr sz="30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2DF2D70D-1300-4841-91F6-F12544984DA1}" type="slidenum">
              <a:rPr lang="en-US" altLang="ja-JP" smtClean="0"/>
              <a:pPr>
                <a:defRPr/>
              </a:pPr>
              <a:t>‹#›</a:t>
            </a:fld>
            <a:endParaRPr lang="en-US" altLang="ja-JP"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56" y="2312980"/>
            <a:ext cx="3181648"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60056" y="3276917"/>
            <a:ext cx="3181648"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657961" y="2312980"/>
            <a:ext cx="3182899" cy="963938"/>
          </a:xfrm>
        </p:spPr>
        <p:txBody>
          <a:bodyPr anchor="b"/>
          <a:lstStyle>
            <a:lvl1pPr marL="0" indent="0">
              <a:buNone/>
              <a:defRPr sz="2500" b="1"/>
            </a:lvl1pPr>
            <a:lvl2pPr marL="486875" indent="0">
              <a:buNone/>
              <a:defRPr sz="2100" b="1"/>
            </a:lvl2pPr>
            <a:lvl3pPr marL="973746" indent="0">
              <a:buNone/>
              <a:defRPr sz="1900" b="1"/>
            </a:lvl3pPr>
            <a:lvl4pPr marL="1460621" indent="0">
              <a:buNone/>
              <a:defRPr sz="1700" b="1"/>
            </a:lvl4pPr>
            <a:lvl5pPr marL="1947494" indent="0">
              <a:buNone/>
              <a:defRPr sz="1700" b="1"/>
            </a:lvl5pPr>
            <a:lvl6pPr marL="2434367" indent="0">
              <a:buNone/>
              <a:defRPr sz="1700" b="1"/>
            </a:lvl6pPr>
            <a:lvl7pPr marL="2921239" indent="0">
              <a:buNone/>
              <a:defRPr sz="1700" b="1"/>
            </a:lvl7pPr>
            <a:lvl8pPr marL="3408114" indent="0">
              <a:buNone/>
              <a:defRPr sz="1700" b="1"/>
            </a:lvl8pPr>
            <a:lvl9pPr marL="3894987" indent="0">
              <a:buNone/>
              <a:defRPr sz="17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657961" y="3276917"/>
            <a:ext cx="3182899" cy="5953457"/>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pPr>
              <a:defRPr/>
            </a:pPr>
            <a:endParaRPr lang="en-US" altLang="ja-JP" dirty="0"/>
          </a:p>
        </p:txBody>
      </p:sp>
      <p:sp>
        <p:nvSpPr>
          <p:cNvPr id="8" name="フッター プレースホルダ 7"/>
          <p:cNvSpPr>
            <a:spLocks noGrp="1"/>
          </p:cNvSpPr>
          <p:nvPr>
            <p:ph type="ftr" sz="quarter" idx="11"/>
          </p:nvPr>
        </p:nvSpPr>
        <p:spPr/>
        <p:txBody>
          <a:bodyPr/>
          <a:lstStyle/>
          <a:p>
            <a:pPr>
              <a:defRPr/>
            </a:pPr>
            <a:endParaRPr lang="en-US" altLang="ja-JP" dirty="0"/>
          </a:p>
        </p:txBody>
      </p:sp>
      <p:sp>
        <p:nvSpPr>
          <p:cNvPr id="9" name="スライド番号プレースホルダ 8"/>
          <p:cNvSpPr>
            <a:spLocks noGrp="1"/>
          </p:cNvSpPr>
          <p:nvPr>
            <p:ph type="sldNum" sz="quarter" idx="12"/>
          </p:nvPr>
        </p:nvSpPr>
        <p:spPr/>
        <p:txBody>
          <a:bodyPr/>
          <a:lstStyle/>
          <a:p>
            <a:pPr>
              <a:defRPr/>
            </a:pPr>
            <a:fld id="{9E69E641-9058-4C4E-A723-F9D5FF68B5B7}" type="slidenum">
              <a:rPr lang="en-US" altLang="ja-JP" smtClean="0"/>
              <a:pPr>
                <a:defRPr/>
              </a:pPr>
              <a:t>‹#›</a:t>
            </a:fld>
            <a:endParaRPr lang="en-US" altLang="ja-JP"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pPr>
              <a:defRPr/>
            </a:pPr>
            <a:endParaRPr lang="en-US" altLang="ja-JP" dirty="0"/>
          </a:p>
        </p:txBody>
      </p:sp>
      <p:sp>
        <p:nvSpPr>
          <p:cNvPr id="4" name="フッター プレースホルダ 3"/>
          <p:cNvSpPr>
            <a:spLocks noGrp="1"/>
          </p:cNvSpPr>
          <p:nvPr>
            <p:ph type="ftr" sz="quarter" idx="11"/>
          </p:nvPr>
        </p:nvSpPr>
        <p:spPr/>
        <p:txBody>
          <a:bodyPr/>
          <a:lstStyle/>
          <a:p>
            <a:pPr>
              <a:defRPr/>
            </a:pPr>
            <a:endParaRPr lang="en-US" altLang="ja-JP" dirty="0"/>
          </a:p>
        </p:txBody>
      </p:sp>
      <p:sp>
        <p:nvSpPr>
          <p:cNvPr id="5" name="スライド番号プレースホルダ 4"/>
          <p:cNvSpPr>
            <a:spLocks noGrp="1"/>
          </p:cNvSpPr>
          <p:nvPr>
            <p:ph type="sldNum" sz="quarter" idx="12"/>
          </p:nvPr>
        </p:nvSpPr>
        <p:spPr/>
        <p:txBody>
          <a:bodyPr/>
          <a:lstStyle/>
          <a:p>
            <a:pPr>
              <a:defRPr/>
            </a:pPr>
            <a:fld id="{E485488B-9F7E-47D7-BCFB-3DADEFF444AE}" type="slidenum">
              <a:rPr lang="en-US" altLang="ja-JP" smtClean="0"/>
              <a:pPr>
                <a:defRPr/>
              </a:pPr>
              <a:t>‹#›</a:t>
            </a:fld>
            <a:endParaRPr lang="en-US" altLang="ja-JP"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pPr>
              <a:defRPr/>
            </a:pPr>
            <a:endParaRPr lang="en-US" altLang="ja-JP" dirty="0"/>
          </a:p>
        </p:txBody>
      </p:sp>
      <p:sp>
        <p:nvSpPr>
          <p:cNvPr id="3" name="フッター プレースホルダ 2"/>
          <p:cNvSpPr>
            <a:spLocks noGrp="1"/>
          </p:cNvSpPr>
          <p:nvPr>
            <p:ph type="ftr" sz="quarter" idx="11"/>
          </p:nvPr>
        </p:nvSpPr>
        <p:spPr/>
        <p:txBody>
          <a:bodyPr/>
          <a:lstStyle/>
          <a:p>
            <a:pPr>
              <a:defRPr/>
            </a:pPr>
            <a:endParaRPr lang="en-US" altLang="ja-JP" dirty="0"/>
          </a:p>
        </p:txBody>
      </p:sp>
      <p:sp>
        <p:nvSpPr>
          <p:cNvPr id="4" name="スライド番号プレースホルダ 3"/>
          <p:cNvSpPr>
            <a:spLocks noGrp="1"/>
          </p:cNvSpPr>
          <p:nvPr>
            <p:ph type="sldNum" sz="quarter" idx="12"/>
          </p:nvPr>
        </p:nvSpPr>
        <p:spPr/>
        <p:txBody>
          <a:bodyPr/>
          <a:lstStyle/>
          <a:p>
            <a:pPr>
              <a:defRPr/>
            </a:pPr>
            <a:fld id="{6E4BB047-C911-450D-9E15-BFC6FB6EECFB}" type="slidenum">
              <a:rPr lang="en-US" altLang="ja-JP" smtClean="0"/>
              <a:pPr>
                <a:defRPr/>
              </a:pPr>
              <a:t>‹#›</a:t>
            </a:fld>
            <a:endParaRPr lang="en-US" altLang="ja-JP"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61" y="411438"/>
            <a:ext cx="2369047" cy="1750876"/>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815363" y="411427"/>
            <a:ext cx="4025503" cy="8818962"/>
          </a:xfrm>
        </p:spPr>
        <p:txBody>
          <a:bodyPr/>
          <a:lstStyle>
            <a:lvl1pPr>
              <a:defRPr sz="3500"/>
            </a:lvl1pPr>
            <a:lvl2pPr>
              <a:defRPr sz="30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60061" y="2162319"/>
            <a:ext cx="2369047" cy="706808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47EF467D-822F-4DB9-93A2-F60B019102C0}" type="slidenum">
              <a:rPr lang="en-US" altLang="ja-JP" smtClean="0"/>
              <a:pPr>
                <a:defRPr/>
              </a:pPr>
              <a:t>‹#›</a:t>
            </a:fld>
            <a:endParaRPr lang="en-US" altLang="ja-JP"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30" y="7233158"/>
            <a:ext cx="4320540" cy="853912"/>
          </a:xfrm>
        </p:spPr>
        <p:txBody>
          <a:bodyPr anchor="b"/>
          <a:lstStyle>
            <a:lvl1pPr algn="l">
              <a:defRPr sz="21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411430" y="923302"/>
            <a:ext cx="4320540" cy="6199823"/>
          </a:xfrm>
        </p:spPr>
        <p:txBody>
          <a:bodyPr/>
          <a:lstStyle>
            <a:lvl1pPr marL="0" indent="0">
              <a:buNone/>
              <a:defRPr sz="3500"/>
            </a:lvl1pPr>
            <a:lvl2pPr marL="486875" indent="0">
              <a:buNone/>
              <a:defRPr sz="3000"/>
            </a:lvl2pPr>
            <a:lvl3pPr marL="973746" indent="0">
              <a:buNone/>
              <a:defRPr sz="2500"/>
            </a:lvl3pPr>
            <a:lvl4pPr marL="1460621" indent="0">
              <a:buNone/>
              <a:defRPr sz="2100"/>
            </a:lvl4pPr>
            <a:lvl5pPr marL="1947494" indent="0">
              <a:buNone/>
              <a:defRPr sz="2100"/>
            </a:lvl5pPr>
            <a:lvl6pPr marL="2434367" indent="0">
              <a:buNone/>
              <a:defRPr sz="2100"/>
            </a:lvl6pPr>
            <a:lvl7pPr marL="2921239" indent="0">
              <a:buNone/>
              <a:defRPr sz="2100"/>
            </a:lvl7pPr>
            <a:lvl8pPr marL="3408114" indent="0">
              <a:buNone/>
              <a:defRPr sz="2100"/>
            </a:lvl8pPr>
            <a:lvl9pPr marL="3894987" indent="0">
              <a:buNone/>
              <a:defRPr sz="2100"/>
            </a:lvl9pPr>
          </a:lstStyle>
          <a:p>
            <a:endParaRPr kumimoji="1" lang="ja-JP" altLang="en-US"/>
          </a:p>
        </p:txBody>
      </p:sp>
      <p:sp>
        <p:nvSpPr>
          <p:cNvPr id="4" name="テキスト プレースホルダ 3"/>
          <p:cNvSpPr>
            <a:spLocks noGrp="1"/>
          </p:cNvSpPr>
          <p:nvPr>
            <p:ph type="body" sz="half" idx="2"/>
          </p:nvPr>
        </p:nvSpPr>
        <p:spPr>
          <a:xfrm>
            <a:off x="1411430" y="8087039"/>
            <a:ext cx="4320540" cy="1212696"/>
          </a:xfrm>
        </p:spPr>
        <p:txBody>
          <a:bodyPr/>
          <a:lstStyle>
            <a:lvl1pPr marL="0" indent="0">
              <a:buNone/>
              <a:defRPr sz="1500"/>
            </a:lvl1pPr>
            <a:lvl2pPr marL="486875" indent="0">
              <a:buNone/>
              <a:defRPr sz="1300"/>
            </a:lvl2pPr>
            <a:lvl3pPr marL="973746" indent="0">
              <a:buNone/>
              <a:defRPr sz="1000"/>
            </a:lvl3pPr>
            <a:lvl4pPr marL="1460621" indent="0">
              <a:buNone/>
              <a:defRPr sz="900"/>
            </a:lvl4pPr>
            <a:lvl5pPr marL="1947494" indent="0">
              <a:buNone/>
              <a:defRPr sz="900"/>
            </a:lvl5pPr>
            <a:lvl6pPr marL="2434367" indent="0">
              <a:buNone/>
              <a:defRPr sz="900"/>
            </a:lvl6pPr>
            <a:lvl7pPr marL="2921239" indent="0">
              <a:buNone/>
              <a:defRPr sz="900"/>
            </a:lvl7pPr>
            <a:lvl8pPr marL="3408114" indent="0">
              <a:buNone/>
              <a:defRPr sz="900"/>
            </a:lvl8pPr>
            <a:lvl9pPr marL="3894987"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pPr>
              <a:defRPr/>
            </a:pPr>
            <a:endParaRPr lang="en-US" altLang="ja-JP" dirty="0"/>
          </a:p>
        </p:txBody>
      </p:sp>
      <p:sp>
        <p:nvSpPr>
          <p:cNvPr id="6" name="フッター プレースホルダ 5"/>
          <p:cNvSpPr>
            <a:spLocks noGrp="1"/>
          </p:cNvSpPr>
          <p:nvPr>
            <p:ph type="ftr" sz="quarter" idx="11"/>
          </p:nvPr>
        </p:nvSpPr>
        <p:spPr/>
        <p:txBody>
          <a:bodyPr/>
          <a:lstStyle/>
          <a:p>
            <a:pPr>
              <a:defRPr/>
            </a:pPr>
            <a:endParaRPr lang="en-US" altLang="ja-JP" dirty="0"/>
          </a:p>
        </p:txBody>
      </p:sp>
      <p:sp>
        <p:nvSpPr>
          <p:cNvPr id="7" name="スライド番号プレースホルダ 6"/>
          <p:cNvSpPr>
            <a:spLocks noGrp="1"/>
          </p:cNvSpPr>
          <p:nvPr>
            <p:ph type="sldNum" sz="quarter" idx="12"/>
          </p:nvPr>
        </p:nvSpPr>
        <p:spPr/>
        <p:txBody>
          <a:bodyPr/>
          <a:lstStyle/>
          <a:p>
            <a:pPr>
              <a:defRPr/>
            </a:pPr>
            <a:fld id="{F43AA528-C48E-4E1B-8029-EA6B1907BB33}" type="slidenum">
              <a:rPr lang="en-US" altLang="ja-JP" smtClean="0"/>
              <a:pPr>
                <a:defRPr/>
              </a:pPr>
              <a:t>‹#›</a:t>
            </a:fld>
            <a:endParaRPr lang="en-US" altLang="ja-JP"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60046" y="413800"/>
            <a:ext cx="6480810" cy="1722173"/>
          </a:xfrm>
          <a:prstGeom prst="rect">
            <a:avLst/>
          </a:prstGeom>
        </p:spPr>
        <p:txBody>
          <a:bodyPr vert="horz" lIns="97377" tIns="48686" rIns="97377" bIns="48686"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60046" y="2411081"/>
            <a:ext cx="6480810" cy="6819327"/>
          </a:xfrm>
          <a:prstGeom prst="rect">
            <a:avLst/>
          </a:prstGeom>
        </p:spPr>
        <p:txBody>
          <a:bodyPr vert="horz" lIns="97377" tIns="48686" rIns="97377" bIns="48686"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60054" y="9577264"/>
            <a:ext cx="1680210" cy="550139"/>
          </a:xfrm>
          <a:prstGeom prst="rect">
            <a:avLst/>
          </a:prstGeom>
        </p:spPr>
        <p:txBody>
          <a:bodyPr vert="horz" lIns="97377" tIns="48686" rIns="97377" bIns="48686" rtlCol="0" anchor="ctr"/>
          <a:lstStyle>
            <a:lvl1pPr algn="l">
              <a:defRPr sz="1300">
                <a:solidFill>
                  <a:schemeClr val="tx1">
                    <a:tint val="75000"/>
                  </a:schemeClr>
                </a:solidFill>
              </a:defRPr>
            </a:lvl1pPr>
          </a:lstStyle>
          <a:p>
            <a:pPr>
              <a:defRPr/>
            </a:pPr>
            <a:endParaRPr lang="en-US" altLang="ja-JP" dirty="0"/>
          </a:p>
        </p:txBody>
      </p:sp>
      <p:sp>
        <p:nvSpPr>
          <p:cNvPr id="5" name="フッター プレースホルダ 4"/>
          <p:cNvSpPr>
            <a:spLocks noGrp="1"/>
          </p:cNvSpPr>
          <p:nvPr>
            <p:ph type="ftr" sz="quarter" idx="3"/>
          </p:nvPr>
        </p:nvSpPr>
        <p:spPr>
          <a:xfrm>
            <a:off x="2460316" y="9577264"/>
            <a:ext cx="2280285" cy="550139"/>
          </a:xfrm>
          <a:prstGeom prst="rect">
            <a:avLst/>
          </a:prstGeom>
        </p:spPr>
        <p:txBody>
          <a:bodyPr vert="horz" lIns="97377" tIns="48686" rIns="97377" bIns="48686" rtlCol="0" anchor="ctr"/>
          <a:lstStyle>
            <a:lvl1pPr algn="ctr">
              <a:defRPr sz="1300">
                <a:solidFill>
                  <a:schemeClr val="tx1">
                    <a:tint val="75000"/>
                  </a:schemeClr>
                </a:solidFill>
              </a:defRPr>
            </a:lvl1pPr>
          </a:lstStyle>
          <a:p>
            <a:pPr>
              <a:defRPr/>
            </a:pPr>
            <a:endParaRPr lang="en-US" altLang="ja-JP" dirty="0"/>
          </a:p>
        </p:txBody>
      </p:sp>
      <p:sp>
        <p:nvSpPr>
          <p:cNvPr id="6" name="スライド番号プレースホルダ 5"/>
          <p:cNvSpPr>
            <a:spLocks noGrp="1"/>
          </p:cNvSpPr>
          <p:nvPr>
            <p:ph type="sldNum" sz="quarter" idx="4"/>
          </p:nvPr>
        </p:nvSpPr>
        <p:spPr>
          <a:xfrm>
            <a:off x="5160658" y="9577264"/>
            <a:ext cx="1680210" cy="550139"/>
          </a:xfrm>
          <a:prstGeom prst="rect">
            <a:avLst/>
          </a:prstGeom>
        </p:spPr>
        <p:txBody>
          <a:bodyPr vert="horz" lIns="97377" tIns="48686" rIns="97377" bIns="48686" rtlCol="0" anchor="ctr"/>
          <a:lstStyle>
            <a:lvl1pPr algn="r">
              <a:defRPr sz="1300">
                <a:solidFill>
                  <a:schemeClr val="tx1">
                    <a:tint val="75000"/>
                  </a:schemeClr>
                </a:solidFill>
              </a:defRPr>
            </a:lvl1pPr>
          </a:lstStyle>
          <a:p>
            <a:pPr>
              <a:defRPr/>
            </a:pPr>
            <a:fld id="{34E4FA21-1B25-4ACF-A279-EE1EC8294F65}" type="slidenum">
              <a:rPr lang="en-US" altLang="ja-JP" smtClean="0"/>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dt="0"/>
  <p:txStyles>
    <p:titleStyle>
      <a:lvl1pPr algn="ctr" defTabSz="973746" rtl="0" eaLnBrk="1" latinLnBrk="0" hangingPunct="1">
        <a:spcBef>
          <a:spcPct val="0"/>
        </a:spcBef>
        <a:buNone/>
        <a:defRPr kumimoji="1" sz="4700" kern="1200">
          <a:solidFill>
            <a:schemeClr val="tx1"/>
          </a:solidFill>
          <a:latin typeface="+mj-lt"/>
          <a:ea typeface="+mj-ea"/>
          <a:cs typeface="+mj-cs"/>
        </a:defRPr>
      </a:lvl1pPr>
    </p:titleStyle>
    <p:bodyStyle>
      <a:lvl1pPr marL="365153" indent="-365153" algn="l" defTabSz="973746" rtl="0" eaLnBrk="1" latinLnBrk="0" hangingPunct="1">
        <a:spcBef>
          <a:spcPct val="20000"/>
        </a:spcBef>
        <a:buFont typeface="Arial" pitchFamily="34" charset="0"/>
        <a:buChar char="•"/>
        <a:defRPr kumimoji="1" sz="3500" kern="1200">
          <a:solidFill>
            <a:schemeClr val="tx1"/>
          </a:solidFill>
          <a:latin typeface="+mn-lt"/>
          <a:ea typeface="+mn-ea"/>
          <a:cs typeface="+mn-cs"/>
        </a:defRPr>
      </a:lvl1pPr>
      <a:lvl2pPr marL="791169" indent="-304297" algn="l" defTabSz="973746" rtl="0" eaLnBrk="1" latinLnBrk="0" hangingPunct="1">
        <a:spcBef>
          <a:spcPct val="20000"/>
        </a:spcBef>
        <a:buFont typeface="Arial" pitchFamily="34" charset="0"/>
        <a:buChar char="–"/>
        <a:defRPr kumimoji="1" sz="3000" kern="1200">
          <a:solidFill>
            <a:schemeClr val="tx1"/>
          </a:solidFill>
          <a:latin typeface="+mn-lt"/>
          <a:ea typeface="+mn-ea"/>
          <a:cs typeface="+mn-cs"/>
        </a:defRPr>
      </a:lvl2pPr>
      <a:lvl3pPr marL="1217183" indent="-243436" algn="l" defTabSz="973746" rtl="0" eaLnBrk="1" latinLnBrk="0" hangingPunct="1">
        <a:spcBef>
          <a:spcPct val="20000"/>
        </a:spcBef>
        <a:buFont typeface="Arial" pitchFamily="34" charset="0"/>
        <a:buChar char="•"/>
        <a:defRPr kumimoji="1" sz="2500" kern="1200">
          <a:solidFill>
            <a:schemeClr val="tx1"/>
          </a:solidFill>
          <a:latin typeface="+mn-lt"/>
          <a:ea typeface="+mn-ea"/>
          <a:cs typeface="+mn-cs"/>
        </a:defRPr>
      </a:lvl3pPr>
      <a:lvl4pPr marL="170405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4pPr>
      <a:lvl5pPr marL="2190929"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5pPr>
      <a:lvl6pPr marL="2677804"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6pPr>
      <a:lvl7pPr marL="3164677"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7pPr>
      <a:lvl8pPr marL="3651550"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8pPr>
      <a:lvl9pPr marL="4138423" indent="-243436" algn="l" defTabSz="973746" rtl="0" eaLnBrk="1" latinLnBrk="0" hangingPunct="1">
        <a:spcBef>
          <a:spcPct val="20000"/>
        </a:spcBef>
        <a:buFont typeface="Arial" pitchFamily="34" charset="0"/>
        <a:buChar char="•"/>
        <a:defRPr kumimoji="1" sz="2100" kern="1200">
          <a:solidFill>
            <a:schemeClr val="tx1"/>
          </a:solidFill>
          <a:latin typeface="+mn-lt"/>
          <a:ea typeface="+mn-ea"/>
          <a:cs typeface="+mn-cs"/>
        </a:defRPr>
      </a:lvl9pPr>
    </p:bodyStyle>
    <p:otherStyle>
      <a:defPPr>
        <a:defRPr lang="ja-JP"/>
      </a:defPPr>
      <a:lvl1pPr marL="0" algn="l" defTabSz="973746" rtl="0" eaLnBrk="1" latinLnBrk="0" hangingPunct="1">
        <a:defRPr kumimoji="1" sz="1900" kern="1200">
          <a:solidFill>
            <a:schemeClr val="tx1"/>
          </a:solidFill>
          <a:latin typeface="+mn-lt"/>
          <a:ea typeface="+mn-ea"/>
          <a:cs typeface="+mn-cs"/>
        </a:defRPr>
      </a:lvl1pPr>
      <a:lvl2pPr marL="486875" algn="l" defTabSz="973746" rtl="0" eaLnBrk="1" latinLnBrk="0" hangingPunct="1">
        <a:defRPr kumimoji="1" sz="1900" kern="1200">
          <a:solidFill>
            <a:schemeClr val="tx1"/>
          </a:solidFill>
          <a:latin typeface="+mn-lt"/>
          <a:ea typeface="+mn-ea"/>
          <a:cs typeface="+mn-cs"/>
        </a:defRPr>
      </a:lvl2pPr>
      <a:lvl3pPr marL="973746" algn="l" defTabSz="973746" rtl="0" eaLnBrk="1" latinLnBrk="0" hangingPunct="1">
        <a:defRPr kumimoji="1" sz="1900" kern="1200">
          <a:solidFill>
            <a:schemeClr val="tx1"/>
          </a:solidFill>
          <a:latin typeface="+mn-lt"/>
          <a:ea typeface="+mn-ea"/>
          <a:cs typeface="+mn-cs"/>
        </a:defRPr>
      </a:lvl3pPr>
      <a:lvl4pPr marL="1460621" algn="l" defTabSz="973746" rtl="0" eaLnBrk="1" latinLnBrk="0" hangingPunct="1">
        <a:defRPr kumimoji="1" sz="1900" kern="1200">
          <a:solidFill>
            <a:schemeClr val="tx1"/>
          </a:solidFill>
          <a:latin typeface="+mn-lt"/>
          <a:ea typeface="+mn-ea"/>
          <a:cs typeface="+mn-cs"/>
        </a:defRPr>
      </a:lvl4pPr>
      <a:lvl5pPr marL="1947494" algn="l" defTabSz="973746" rtl="0" eaLnBrk="1" latinLnBrk="0" hangingPunct="1">
        <a:defRPr kumimoji="1" sz="1900" kern="1200">
          <a:solidFill>
            <a:schemeClr val="tx1"/>
          </a:solidFill>
          <a:latin typeface="+mn-lt"/>
          <a:ea typeface="+mn-ea"/>
          <a:cs typeface="+mn-cs"/>
        </a:defRPr>
      </a:lvl5pPr>
      <a:lvl6pPr marL="2434367" algn="l" defTabSz="973746" rtl="0" eaLnBrk="1" latinLnBrk="0" hangingPunct="1">
        <a:defRPr kumimoji="1" sz="1900" kern="1200">
          <a:solidFill>
            <a:schemeClr val="tx1"/>
          </a:solidFill>
          <a:latin typeface="+mn-lt"/>
          <a:ea typeface="+mn-ea"/>
          <a:cs typeface="+mn-cs"/>
        </a:defRPr>
      </a:lvl6pPr>
      <a:lvl7pPr marL="2921239" algn="l" defTabSz="973746" rtl="0" eaLnBrk="1" latinLnBrk="0" hangingPunct="1">
        <a:defRPr kumimoji="1" sz="1900" kern="1200">
          <a:solidFill>
            <a:schemeClr val="tx1"/>
          </a:solidFill>
          <a:latin typeface="+mn-lt"/>
          <a:ea typeface="+mn-ea"/>
          <a:cs typeface="+mn-cs"/>
        </a:defRPr>
      </a:lvl7pPr>
      <a:lvl8pPr marL="3408114" algn="l" defTabSz="973746" rtl="0" eaLnBrk="1" latinLnBrk="0" hangingPunct="1">
        <a:defRPr kumimoji="1" sz="1900" kern="1200">
          <a:solidFill>
            <a:schemeClr val="tx1"/>
          </a:solidFill>
          <a:latin typeface="+mn-lt"/>
          <a:ea typeface="+mn-ea"/>
          <a:cs typeface="+mn-cs"/>
        </a:defRPr>
      </a:lvl8pPr>
      <a:lvl9pPr marL="3894987" algn="l" defTabSz="973746"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249382" y="2780178"/>
            <a:ext cx="6709558" cy="3679999"/>
          </a:xfrm>
          <a:prstGeom prst="rect">
            <a:avLst/>
          </a:prstGeom>
          <a:solidFill>
            <a:srgbClr val="FF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p:cNvSpPr/>
          <p:nvPr/>
        </p:nvSpPr>
        <p:spPr>
          <a:xfrm>
            <a:off x="50" y="447005"/>
            <a:ext cx="7200850" cy="912540"/>
          </a:xfrm>
          <a:prstGeom prst="rect">
            <a:avLst/>
          </a:prstGeom>
          <a:solidFill>
            <a:schemeClr val="accent6">
              <a:lumMod val="20000"/>
              <a:lumOff val="80000"/>
            </a:schemeClr>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288000" rIns="72000" bIns="0" rtlCol="0" anchor="ctr"/>
          <a:lstStyle/>
          <a:p>
            <a:pPr>
              <a:lnSpc>
                <a:spcPts val="1800"/>
              </a:lnSpc>
            </a:pPr>
            <a:r>
              <a:rPr lang="ja-JP" altLang="en-US" sz="32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2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加算」の</a:t>
            </a:r>
            <a:r>
              <a:rPr lang="ja-JP" altLang="en-US"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ご案内</a:t>
            </a:r>
            <a:endParaRPr lang="en-US" altLang="ja-JP" sz="2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2600"/>
              </a:lnSpc>
            </a:pP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月１日から加算</a:t>
            </a:r>
            <a:r>
              <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拡充します！</a:t>
            </a:r>
            <a:endParaRPr lang="ja-JP" altLang="en-US" sz="20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p:cNvSpPr txBox="1"/>
          <p:nvPr/>
        </p:nvSpPr>
        <p:spPr>
          <a:xfrm>
            <a:off x="521331" y="125959"/>
            <a:ext cx="4681550" cy="312016"/>
          </a:xfrm>
          <a:prstGeom prst="rect">
            <a:avLst/>
          </a:prstGeom>
          <a:noFill/>
        </p:spPr>
        <p:txBody>
          <a:bodyPr wrap="none" lIns="95637" tIns="47819" rIns="95637" bIns="47819" rtlCol="0">
            <a:spAutoFit/>
          </a:bodyPr>
          <a:lstStyle/>
          <a:p>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障害福祉サービス等事業者と福祉・介護</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職員の</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皆さまへ</a:t>
            </a:r>
            <a:endParaRPr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 name="正方形/長方形 5"/>
          <p:cNvSpPr/>
          <p:nvPr/>
        </p:nvSpPr>
        <p:spPr>
          <a:xfrm>
            <a:off x="180070" y="1458107"/>
            <a:ext cx="6840759" cy="527459"/>
          </a:xfrm>
          <a:prstGeom prst="rect">
            <a:avLst/>
          </a:prstGeom>
        </p:spPr>
        <p:txBody>
          <a:bodyPr wrap="square" lIns="95637" tIns="47819" rIns="95637" bIns="47819">
            <a:spAutoFit/>
          </a:bodyPr>
          <a:lstStyle/>
          <a:p>
            <a:pPr lvl="0"/>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厚生</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労働省では、障害</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現場で</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働く福祉・介護職員</a:t>
            </a:r>
            <a:r>
              <a:rPr lang="ja-JP" altLang="en-US" sz="1400" dirty="0">
                <a:latin typeface="メイリオ" panose="020B0604030504040204" pitchFamily="50" charset="-128"/>
                <a:ea typeface="メイリオ" panose="020B0604030504040204" pitchFamily="50" charset="-128"/>
                <a:cs typeface="メイリオ" panose="020B0604030504040204" pitchFamily="50" charset="-128"/>
              </a:rPr>
              <a:t>の方の処遇改善を図る</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ため、平成</a:t>
            </a:r>
            <a:r>
              <a:rPr lang="en-US" altLang="ja-JP" sz="1400"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年４月１日から「福祉・</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zh-TW" altLang="en-US" sz="14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」の拡充を行います。</a:t>
            </a:r>
            <a:endParaRPr lang="en-US" altLang="ja-JP" sz="14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0" name="正方形/長方形 69"/>
          <p:cNvSpPr/>
          <p:nvPr/>
        </p:nvSpPr>
        <p:spPr>
          <a:xfrm>
            <a:off x="324086" y="6834230"/>
            <a:ext cx="6912768" cy="2681895"/>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A2</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のために必要</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以下のとおりです。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　       申請</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できる加算</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どの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要件を満たしているかに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って</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異なります</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種類の要件があります。</a:t>
            </a: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職位</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・職責・職務内容に応じた任用要件と賃金体系の整備をすること</a:t>
            </a:r>
            <a:endParaRPr lang="en-US" altLang="ja-JP" sz="1100" dirty="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資質</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向上のための計画を策定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して</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研修</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実施または</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研修の機会</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設ける</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経験</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若しくは資格等に応じて昇給する仕組み又は一定の基準に基づき定期に昇給</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判定</a:t>
            </a:r>
            <a:r>
              <a:rPr lang="ja-JP" altLang="en-US"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する仕組みを設ける</a:t>
            </a: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こと（新設）</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r>
              <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lvl="0" indent="450850">
              <a:lnSpc>
                <a:spcPts val="1400"/>
              </a:lnSpc>
            </a:pPr>
            <a:endParaRPr lang="ja-JP" altLang="en-US"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indent="450850">
              <a:lnSpc>
                <a:spcPts val="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indent="180975">
              <a:lnSpc>
                <a:spcPts val="14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▶職場環境等要件：賃金改善以外の処遇改善（職場環境の改善など）の取組を実施すること。</a:t>
            </a: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8" name="正方形/長方形 57"/>
          <p:cNvSpPr/>
          <p:nvPr/>
        </p:nvSpPr>
        <p:spPr>
          <a:xfrm>
            <a:off x="144066" y="6416296"/>
            <a:ext cx="6876764" cy="391628"/>
          </a:xfrm>
          <a:prstGeom prst="rect">
            <a:avLst/>
          </a:prstGeom>
          <a:ln w="28575">
            <a:solidFill>
              <a:srgbClr val="FF6600"/>
            </a:solidFill>
          </a:ln>
        </p:spPr>
        <p:txBody>
          <a:bodyPr wrap="square" lIns="72000" tIns="108000" rIns="36000" bIns="36000">
            <a:spAutoFit/>
          </a:bodyPr>
          <a:lstStyle/>
          <a:p>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２</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．「キャリアパス要件」「職場</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環境等</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要件」とは？</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正方形/長方形 61"/>
          <p:cNvSpPr/>
          <p:nvPr/>
        </p:nvSpPr>
        <p:spPr>
          <a:xfrm>
            <a:off x="180070" y="2070175"/>
            <a:ext cx="6840760" cy="391628"/>
          </a:xfrm>
          <a:prstGeom prst="rect">
            <a:avLst/>
          </a:prstGeom>
          <a:ln w="28575">
            <a:solidFill>
              <a:srgbClr val="FF6600"/>
            </a:solidFill>
          </a:ln>
        </p:spPr>
        <p:txBody>
          <a:bodyPr wrap="square" lIns="72000" tIns="108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１．</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月１日から、どのようなところが変わる</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3" name="正方形/長方形 62"/>
          <p:cNvSpPr/>
          <p:nvPr/>
        </p:nvSpPr>
        <p:spPr>
          <a:xfrm>
            <a:off x="354799" y="2437385"/>
            <a:ext cx="6810047" cy="342793"/>
          </a:xfrm>
          <a:prstGeom prst="rect">
            <a:avLst/>
          </a:prstGeom>
        </p:spPr>
        <p:txBody>
          <a:bodyPr wrap="square" lIns="95637" tIns="47819" rIns="95637" bIns="47819">
            <a:spAutoFit/>
          </a:bodyPr>
          <a:lstStyle/>
          <a:p>
            <a:pPr lvl="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a:t>
            </a:r>
            <a:r>
              <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より加算の</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高い新たな区分が１つ加わり、</a:t>
            </a:r>
            <a:r>
              <a:rPr lang="ja-JP" altLang="en-US" sz="14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になります。</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正方形/長方形 72"/>
          <p:cNvSpPr/>
          <p:nvPr/>
        </p:nvSpPr>
        <p:spPr>
          <a:xfrm>
            <a:off x="1826732" y="5329963"/>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及び</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以降</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する取組）</a:t>
            </a:r>
          </a:p>
        </p:txBody>
      </p:sp>
      <p:sp>
        <p:nvSpPr>
          <p:cNvPr id="75" name="正方形/長方形 74"/>
          <p:cNvSpPr/>
          <p:nvPr/>
        </p:nvSpPr>
        <p:spPr>
          <a:xfrm>
            <a:off x="3030260" y="5337270"/>
            <a:ext cx="1144800" cy="845854"/>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7" name="正方形/長方形 76"/>
          <p:cNvSpPr/>
          <p:nvPr/>
        </p:nvSpPr>
        <p:spPr>
          <a:xfrm>
            <a:off x="4196354" y="5337270"/>
            <a:ext cx="1161242"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または</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400"/>
              </a:lnSpc>
            </a:pP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また</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は職場環境等要件</a:t>
            </a: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のいずれかを満たす</a:t>
            </a:r>
          </a:p>
        </p:txBody>
      </p:sp>
      <p:sp>
        <p:nvSpPr>
          <p:cNvPr id="79" name="正方形/長方形 78"/>
          <p:cNvSpPr/>
          <p:nvPr/>
        </p:nvSpPr>
        <p:spPr>
          <a:xfrm>
            <a:off x="5393810" y="5329962"/>
            <a:ext cx="1151988" cy="853162"/>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54000" tIns="72000" rIns="54000" bIns="72000" rtlCol="0" anchor="ctr" anchorCtr="0"/>
          <a:lstStyle/>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要件</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0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のいずれも</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満たさない</a:t>
            </a:r>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テキスト ボックス 11"/>
          <p:cNvSpPr txBox="1">
            <a:spLocks noChangeArrowheads="1"/>
          </p:cNvSpPr>
          <p:nvPr/>
        </p:nvSpPr>
        <p:spPr bwMode="auto">
          <a:xfrm>
            <a:off x="3070717" y="9798003"/>
            <a:ext cx="1320971" cy="351544"/>
          </a:xfrm>
          <a:prstGeom prst="rect">
            <a:avLst/>
          </a:prstGeom>
          <a:noFill/>
          <a:ln w="9525">
            <a:noFill/>
            <a:miter lim="800000"/>
            <a:headEnd/>
            <a:tailEnd/>
          </a:ln>
        </p:spPr>
        <p:txBody>
          <a:bodyPr wrap="square" lIns="104304" tIns="52152" rIns="104304" bIns="52152">
            <a:spAutoFit/>
          </a:bodyPr>
          <a:lstStyle/>
          <a:p>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厚生労働省</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66" name="図 65" descr="マーク最小.jpg"/>
          <p:cNvPicPr>
            <a:picLocks noChangeAspect="1"/>
          </p:cNvPicPr>
          <p:nvPr/>
        </p:nvPicPr>
        <p:blipFill>
          <a:blip r:embed="rId3" cstate="print">
            <a:clrChange>
              <a:clrFrom>
                <a:srgbClr val="FFFFFF"/>
              </a:clrFrom>
              <a:clrTo>
                <a:srgbClr val="FFFFFF">
                  <a:alpha val="0"/>
                </a:srgbClr>
              </a:clrTo>
            </a:clrChange>
          </a:blip>
          <a:stretch>
            <a:fillRect/>
          </a:stretch>
        </p:blipFill>
        <p:spPr>
          <a:xfrm>
            <a:off x="2700350" y="9778276"/>
            <a:ext cx="346957" cy="352043"/>
          </a:xfrm>
          <a:prstGeom prst="rect">
            <a:avLst/>
          </a:prstGeom>
        </p:spPr>
      </p:pic>
      <p:cxnSp>
        <p:nvCxnSpPr>
          <p:cNvPr id="85" name="直線矢印コネクタ 84"/>
          <p:cNvCxnSpPr/>
          <p:nvPr/>
        </p:nvCxnSpPr>
        <p:spPr>
          <a:xfrm flipH="1" flipV="1">
            <a:off x="2411030" y="5023425"/>
            <a:ext cx="5123" cy="30653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flipV="1">
            <a:off x="5991800" y="5028498"/>
            <a:ext cx="0" cy="301464"/>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cxnSp>
        <p:nvCxnSpPr>
          <p:cNvPr id="67" name="直線矢印コネクタ 66"/>
          <p:cNvCxnSpPr/>
          <p:nvPr/>
        </p:nvCxnSpPr>
        <p:spPr>
          <a:xfrm flipH="1" flipV="1">
            <a:off x="4773575" y="5016421"/>
            <a:ext cx="6801" cy="320849"/>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1" name="角丸四角形 80"/>
          <p:cNvSpPr/>
          <p:nvPr/>
        </p:nvSpPr>
        <p:spPr>
          <a:xfrm>
            <a:off x="615100" y="3562665"/>
            <a:ext cx="1149359" cy="1294522"/>
          </a:xfrm>
          <a:prstGeom prst="roundRect">
            <a:avLst>
              <a:gd name="adj" fmla="val 4909"/>
            </a:avLst>
          </a:prstGeom>
          <a:solidFill>
            <a:srgbClr val="FF99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grpSp>
        <p:nvGrpSpPr>
          <p:cNvPr id="4" name="グループ化 3"/>
          <p:cNvGrpSpPr/>
          <p:nvPr/>
        </p:nvGrpSpPr>
        <p:grpSpPr>
          <a:xfrm>
            <a:off x="521702" y="3328930"/>
            <a:ext cx="6211096" cy="1836836"/>
            <a:chOff x="636694" y="4055178"/>
            <a:chExt cx="6211096" cy="1836836"/>
          </a:xfrm>
        </p:grpSpPr>
        <p:sp>
          <p:nvSpPr>
            <p:cNvPr id="78" name="角丸四角形 77"/>
            <p:cNvSpPr/>
            <p:nvPr/>
          </p:nvSpPr>
          <p:spPr>
            <a:xfrm>
              <a:off x="726572" y="4785950"/>
              <a:ext cx="1160738" cy="974006"/>
            </a:xfrm>
            <a:prstGeom prst="roundRect">
              <a:avLst>
                <a:gd name="adj" fmla="val 4909"/>
              </a:avLst>
            </a:prstGeom>
            <a:solidFill>
              <a:srgbClr val="FFC000"/>
            </a:solidFill>
            <a:ln w="19050">
              <a:solidFill>
                <a:srgbClr val="FF9900"/>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ja-JP" altLang="en-US"/>
            </a:p>
          </p:txBody>
        </p:sp>
        <p:sp>
          <p:nvSpPr>
            <p:cNvPr id="76" name="角丸四角形 75"/>
            <p:cNvSpPr/>
            <p:nvPr/>
          </p:nvSpPr>
          <p:spPr>
            <a:xfrm>
              <a:off x="636694" y="4055178"/>
              <a:ext cx="6132108" cy="1836836"/>
            </a:xfrm>
            <a:prstGeom prst="roundRect">
              <a:avLst>
                <a:gd name="adj" fmla="val 5701"/>
              </a:avLst>
            </a:prstGeom>
            <a:noFill/>
            <a:ln w="38100">
              <a:solidFill>
                <a:srgbClr val="FF9900"/>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72" name="角丸四角形 71"/>
            <p:cNvSpPr/>
            <p:nvPr/>
          </p:nvSpPr>
          <p:spPr>
            <a:xfrm>
              <a:off x="4311346" y="5204769"/>
              <a:ext cx="1144800" cy="540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176514" y="5559654"/>
              <a:ext cx="1332148" cy="233397"/>
            </a:xfrm>
            <a:prstGeom prst="rect">
              <a:avLst/>
            </a:prstGeom>
          </p:spPr>
          <p:txBody>
            <a:bodyPr wrap="squar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13,500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1" name="角丸四角形 70"/>
            <p:cNvSpPr/>
            <p:nvPr/>
          </p:nvSpPr>
          <p:spPr>
            <a:xfrm>
              <a:off x="3125266" y="5166519"/>
              <a:ext cx="1144800" cy="576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ja-JP" altLang="en-US"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0" name="正方形/長方形 39"/>
            <p:cNvSpPr/>
            <p:nvPr/>
          </p:nvSpPr>
          <p:spPr>
            <a:xfrm>
              <a:off x="3110807" y="5562563"/>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15,000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角丸四角形 73"/>
            <p:cNvSpPr/>
            <p:nvPr/>
          </p:nvSpPr>
          <p:spPr>
            <a:xfrm>
              <a:off x="5508662" y="5240769"/>
              <a:ext cx="1145730" cy="50400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tIns="72000" anchor="t"/>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Ⅴ</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1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Ⅳ</a:t>
              </a:r>
              <a:r>
                <a:rPr lang="ja-JP" altLang="en-US"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0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1" name="正方形/長方形 60"/>
            <p:cNvSpPr/>
            <p:nvPr/>
          </p:nvSpPr>
          <p:spPr>
            <a:xfrm>
              <a:off x="5472658" y="5581194"/>
              <a:ext cx="1181734"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a:t>
              </a:r>
              <a:r>
                <a:rPr lang="ja-JP" altLang="en-US" sz="900" b="1"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12,000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5552794" y="4263942"/>
              <a:ext cx="1107996"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＜全５区分</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dirty="0"/>
            </a:p>
          </p:txBody>
        </p:sp>
        <p:sp>
          <p:nvSpPr>
            <p:cNvPr id="29" name="角丸四角形 28"/>
            <p:cNvSpPr/>
            <p:nvPr/>
          </p:nvSpPr>
          <p:spPr>
            <a:xfrm>
              <a:off x="1028699" y="4402441"/>
              <a:ext cx="552144" cy="251158"/>
            </a:xfrm>
            <a:prstGeom prst="roundRect">
              <a:avLst/>
            </a:prstGeom>
            <a:solidFill>
              <a:srgbClr val="FF0000"/>
            </a:solidFill>
            <a:ln>
              <a:noFill/>
            </a:ln>
            <a:effectLst>
              <a:outerShdw blurRad="50800" dist="38100" dir="18900000" algn="bl" rotWithShape="0">
                <a:prstClr val="black">
                  <a:alpha val="40000"/>
                </a:prstClr>
              </a:outerShdw>
            </a:effectLst>
          </p:spPr>
          <p:style>
            <a:lnRef idx="2">
              <a:schemeClr val="accent6"/>
            </a:lnRef>
            <a:fillRef idx="1">
              <a:schemeClr val="lt1"/>
            </a:fillRef>
            <a:effectRef idx="0">
              <a:schemeClr val="accent6"/>
            </a:effectRef>
            <a:fontRef idx="minor">
              <a:schemeClr val="dk1"/>
            </a:fontRef>
          </p:style>
          <p:txBody>
            <a:bodyPr lIns="95637" tIns="47819" rIns="95637" bIns="0" rtlCol="0" anchor="ctr"/>
            <a:lstStyle/>
            <a:p>
              <a:pPr algn="ctr"/>
              <a:r>
                <a:rPr lang="ja-JP" altLang="en-US"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新設</a:t>
              </a:r>
              <a:endParaRPr lang="en-US" altLang="ja-JP"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四角形吹き出し 10"/>
            <p:cNvSpPr/>
            <p:nvPr/>
          </p:nvSpPr>
          <p:spPr>
            <a:xfrm>
              <a:off x="2150014" y="4286396"/>
              <a:ext cx="3306132" cy="442479"/>
            </a:xfrm>
            <a:prstGeom prst="wedgeRectCallout">
              <a:avLst>
                <a:gd name="adj1" fmla="val -59006"/>
                <a:gd name="adj2" fmla="val 14510"/>
              </a:avLst>
            </a:prstGeom>
            <a:ln w="3175">
              <a:solidFill>
                <a:schemeClr val="tx1"/>
              </a:solidFill>
              <a:prstDash val="sysDot"/>
            </a:ln>
          </p:spPr>
          <p:style>
            <a:lnRef idx="2">
              <a:schemeClr val="accent2"/>
            </a:lnRef>
            <a:fillRef idx="1">
              <a:schemeClr val="lt1"/>
            </a:fillRef>
            <a:effectRef idx="0">
              <a:schemeClr val="accent2"/>
            </a:effectRef>
            <a:fontRef idx="minor">
              <a:schemeClr val="dk1"/>
            </a:fontRef>
          </p:style>
          <p:txBody>
            <a:bodyPr wrap="square" lIns="36000" tIns="72000" rIns="36000" bIns="36000" rtlCol="0">
              <a:spAutoFit/>
            </a:bodyPr>
            <a:lstStyle/>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r>
                <a:rPr lang="ja-JP" altLang="en-US" sz="14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拡充部分</a:t>
              </a:r>
              <a:endParaRPr lang="en-US" altLang="ja-JP" sz="1100" b="1"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600"/>
                </a:lnSpc>
              </a:pPr>
              <a:endParaRPr lang="en-US" altLang="ja-JP" sz="11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800"/>
                </a:lnSpc>
              </a:pPr>
              <a:r>
                <a:rPr lang="ja-JP" altLang="en-US"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 福祉・</a:t>
              </a:r>
              <a:r>
                <a:rPr lang="ja-JP" altLang="en-US" sz="105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介護職員１人当たり</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月額</a:t>
              </a:r>
              <a:r>
                <a:rPr lang="en-US" altLang="ja-JP"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10,000</a:t>
              </a:r>
              <a:r>
                <a:rPr lang="ja-JP" altLang="en-US" sz="11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円相当増</a:t>
              </a:r>
              <a:endParaRPr lang="ja-JP" altLang="en-US" sz="11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正方形/長方形 6"/>
            <p:cNvSpPr/>
            <p:nvPr/>
          </p:nvSpPr>
          <p:spPr>
            <a:xfrm>
              <a:off x="2102241" y="4072889"/>
              <a:ext cx="4745549"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smtClean="0">
                  <a:solidFill>
                    <a:srgbClr val="080808"/>
                  </a:solidFill>
                </a:rPr>
                <a:t>※</a:t>
              </a:r>
              <a:r>
                <a:rPr kumimoji="1" lang="ja-JP" altLang="en-US" sz="900" dirty="0" smtClean="0">
                  <a:solidFill>
                    <a:srgbClr val="080808"/>
                  </a:solidFill>
                </a:rPr>
                <a:t>　加算を取得した事業所においては、加算相当額の賃金改善を行うことが必要となります。</a:t>
              </a:r>
              <a:endParaRPr kumimoji="1" lang="ja-JP" altLang="en-US" sz="900" dirty="0">
                <a:solidFill>
                  <a:srgbClr val="080808"/>
                </a:solidFill>
              </a:endParaRPr>
            </a:p>
          </p:txBody>
        </p:sp>
        <p:sp>
          <p:nvSpPr>
            <p:cNvPr id="36" name="角丸四角形 35"/>
            <p:cNvSpPr/>
            <p:nvPr/>
          </p:nvSpPr>
          <p:spPr>
            <a:xfrm>
              <a:off x="1932544" y="4802948"/>
              <a:ext cx="1144800" cy="949270"/>
            </a:xfrm>
            <a:prstGeom prst="roundRect">
              <a:avLst>
                <a:gd name="adj" fmla="val 4909"/>
              </a:avLst>
            </a:prstGeom>
            <a:solidFill>
              <a:srgbClr val="CCFFFF"/>
            </a:solidFill>
            <a:ln w="19050">
              <a:solidFill>
                <a:srgbClr val="66CCFF"/>
              </a:solidFill>
            </a:ln>
            <a:effectLst>
              <a:outerShdw blurRad="50800" dist="38100" dir="18900000" algn="bl" rotWithShape="0">
                <a:prstClr val="black">
                  <a:alpha val="40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ts val="1200"/>
                </a:lnSpc>
              </a:pPr>
              <a:r>
                <a:rPr lang="ja-JP" altLang="en-US" sz="105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05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p>
            <a:p>
              <a:pPr algn="ctr">
                <a:lnSpc>
                  <a:spcPts val="12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（従来の加算</a:t>
              </a:r>
              <a:r>
                <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200"/>
                </a:lnSpc>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22675" y="5545190"/>
              <a:ext cx="1173719" cy="233397"/>
            </a:xfrm>
            <a:prstGeom prst="rect">
              <a:avLst/>
            </a:prstGeom>
          </p:spPr>
          <p:txBody>
            <a:bodyPr wrap="none" anchor="b">
              <a:spAutoFit/>
            </a:bodyPr>
            <a:lstStyle/>
            <a:p>
              <a:pPr algn="ctr">
                <a:lnSpc>
                  <a:spcPts val="1100"/>
                </a:lnSpc>
              </a:pPr>
              <a:r>
                <a:rPr lang="ja-JP" altLang="en-US" sz="700" b="1" dirty="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27</a:t>
              </a:r>
              <a:r>
                <a:rPr lang="en-US" altLang="ja-JP"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,000</a:t>
              </a:r>
              <a:r>
                <a:rPr lang="ja-JP" altLang="en-US" sz="900" b="1"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b="1"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正方形/長方形 79"/>
            <p:cNvSpPr/>
            <p:nvPr/>
          </p:nvSpPr>
          <p:spPr>
            <a:xfrm>
              <a:off x="683556" y="5385495"/>
              <a:ext cx="1278928" cy="374461"/>
            </a:xfrm>
            <a:prstGeom prst="rect">
              <a:avLst/>
            </a:prstGeom>
          </p:spPr>
          <p:txBody>
            <a:bodyPr wrap="square" anchor="b">
              <a:spAutoFit/>
            </a:bodyPr>
            <a:lstStyle/>
            <a:p>
              <a:pPr algn="dist">
                <a:lnSpc>
                  <a:spcPts val="1100"/>
                </a:lnSpc>
              </a:pPr>
              <a:r>
                <a:rPr lang="ja-JP" altLang="en-US" sz="8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sz="700" dirty="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１人</a:t>
              </a:r>
              <a:r>
                <a:rPr lang="ja-JP" altLang="en-US"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当たり</a:t>
              </a:r>
              <a:r>
                <a:rPr lang="en-US" altLang="ja-JP" sz="700" dirty="0" smtClean="0">
                  <a:solidFill>
                    <a:prstClr val="black"/>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7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1100"/>
                </a:lnSpc>
              </a:pPr>
              <a:r>
                <a:rPr lang="ja-JP" altLang="en-US" sz="700" b="1" dirty="0" smtClean="0">
                  <a:latin typeface="メイリオ" panose="020B0604030504040204" pitchFamily="50" charset="-128"/>
                  <a:ea typeface="メイリオ" panose="020B0604030504040204" pitchFamily="50" charset="-128"/>
                  <a:cs typeface="メイリオ" panose="020B0604030504040204" pitchFamily="50" charset="-128"/>
                </a:rPr>
                <a:t>月額 </a:t>
              </a:r>
              <a:r>
                <a:rPr lang="en-US" altLang="ja-JP" sz="900" b="1" dirty="0">
                  <a:latin typeface="メイリオ" panose="020B0604030504040204" pitchFamily="50" charset="-128"/>
                  <a:ea typeface="メイリオ" panose="020B0604030504040204" pitchFamily="50" charset="-128"/>
                  <a:cs typeface="メイリオ" panose="020B0604030504040204" pitchFamily="50" charset="-128"/>
                </a:rPr>
                <a:t>3</a:t>
              </a:r>
              <a:r>
                <a:rPr lang="en-US" altLang="ja-JP" sz="900" b="1" dirty="0" smtClean="0">
                  <a:latin typeface="メイリオ" panose="020B0604030504040204" pitchFamily="50" charset="-128"/>
                  <a:ea typeface="メイリオ" panose="020B0604030504040204" pitchFamily="50" charset="-128"/>
                  <a:cs typeface="メイリオ" panose="020B0604030504040204" pitchFamily="50" charset="-128"/>
                </a:rPr>
                <a:t>7,000</a:t>
              </a:r>
              <a:r>
                <a:rPr lang="ja-JP" altLang="en-US" sz="900" b="1" dirty="0" smtClean="0">
                  <a:latin typeface="メイリオ" panose="020B0604030504040204" pitchFamily="50" charset="-128"/>
                  <a:ea typeface="メイリオ" panose="020B0604030504040204" pitchFamily="50" charset="-128"/>
                  <a:cs typeface="メイリオ" panose="020B0604030504040204" pitchFamily="50" charset="-128"/>
                </a:rPr>
                <a:t>円相当</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2" name="テキスト ボックス 81"/>
            <p:cNvSpPr txBox="1"/>
            <p:nvPr/>
          </p:nvSpPr>
          <p:spPr>
            <a:xfrm>
              <a:off x="733688" y="4901633"/>
              <a:ext cx="1142166" cy="462998"/>
            </a:xfrm>
            <a:prstGeom prst="rect">
              <a:avLst/>
            </a:prstGeom>
            <a:noFill/>
          </p:spPr>
          <p:txBody>
            <a:bodyPr wrap="square" lIns="72000" tIns="72000" rIns="72000" bIns="36000" rtlCol="0" anchor="ctr">
              <a:spAutoFit/>
            </a:bodyPr>
            <a:lstStyle/>
            <a:p>
              <a:pPr algn="ctr"/>
              <a:r>
                <a:rPr lang="zh-TW"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a:latin typeface="メイリオ" panose="020B0604030504040204" pitchFamily="50" charset="-128"/>
                  <a:ea typeface="メイリオ" panose="020B0604030504040204" pitchFamily="50" charset="-128"/>
                  <a:cs typeface="メイリオ" panose="020B0604030504040204" pitchFamily="50" charset="-128"/>
                </a:rPr>
                <a:t>Ⅰ</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pPr algn="ct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41" name="正方形/長方形 40"/>
          <p:cNvSpPr/>
          <p:nvPr/>
        </p:nvSpPr>
        <p:spPr>
          <a:xfrm>
            <a:off x="610777" y="5330507"/>
            <a:ext cx="1173719" cy="853161"/>
          </a:xfrm>
          <a:prstGeom prst="rect">
            <a:avLst/>
          </a:prstGeom>
          <a:solidFill>
            <a:schemeClr val="bg1"/>
          </a:solidFill>
          <a:ln w="31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0"/>
          <a:lstStyle/>
          <a:p>
            <a:pPr algn="ctr">
              <a:lnSpc>
                <a:spcPts val="1000"/>
              </a:lnSpc>
            </a:pPr>
            <a:r>
              <a:rPr kumimoji="1"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800" b="1" u="sng"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の全て</a:t>
            </a:r>
            <a:endParaRPr kumimoji="1"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職場環境等要件</a:t>
            </a: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満たす</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lgn="ctr">
              <a:lnSpc>
                <a:spcPts val="900"/>
              </a:lnSpc>
            </a:pPr>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月以降</a:t>
            </a:r>
          </a:p>
          <a:p>
            <a:pPr algn="ctr">
              <a:lnSpc>
                <a:spcPts val="900"/>
              </a:lnSpc>
            </a:pPr>
            <a:r>
              <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実施する取組）</a:t>
            </a:r>
            <a:endParaRPr kumimoji="1" lang="ja-JP" altLang="en-US"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2" name="直線矢印コネクタ 41"/>
          <p:cNvCxnSpPr/>
          <p:nvPr/>
        </p:nvCxnSpPr>
        <p:spPr>
          <a:xfrm flipV="1">
            <a:off x="1208028" y="5023554"/>
            <a:ext cx="0" cy="306408"/>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8" name="テキスト ボックス 7"/>
          <p:cNvSpPr txBox="1"/>
          <p:nvPr/>
        </p:nvSpPr>
        <p:spPr>
          <a:xfrm>
            <a:off x="515060" y="9377745"/>
            <a:ext cx="6138749" cy="415498"/>
          </a:xfrm>
          <a:prstGeom prst="rect">
            <a:avLst/>
          </a:prstGeom>
          <a:noFill/>
        </p:spPr>
        <p:txBody>
          <a:bodyPr wrap="square" rtlCol="0">
            <a:spAutoFit/>
          </a:bodyPr>
          <a:lstStyle/>
          <a:p>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職員</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処遇改善加算を取得する</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にあたっては、賃金改善等の処遇改善の内容等について、  </a:t>
            </a:r>
            <a:endPar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雇用する</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全ての福祉・介護職員へ周知することが必要です</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p:cNvSpPr txBox="1"/>
          <p:nvPr/>
        </p:nvSpPr>
        <p:spPr>
          <a:xfrm>
            <a:off x="1244377" y="8474244"/>
            <a:ext cx="5164385" cy="603618"/>
          </a:xfrm>
          <a:prstGeom prst="rect">
            <a:avLst/>
          </a:prstGeom>
          <a:noFill/>
          <a:ln>
            <a:solidFill>
              <a:srgbClr val="080808"/>
            </a:solidFill>
            <a:prstDash val="dash"/>
          </a:ln>
        </p:spPr>
        <p:txBody>
          <a:bodyPr wrap="square" tIns="72000" rtlCol="0" anchor="ctr">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「勤続年数」や「経験年数」などに応じて昇給する仕組み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「介護福祉士」や「実務者研修修了者」などの取得に応じて昇給する仕組み</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　「実技試験」や「人事評価」などの結果に基づき昇給する仕組み</a:t>
            </a:r>
            <a:endParaRPr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正方形/長方形 12"/>
          <p:cNvSpPr/>
          <p:nvPr/>
        </p:nvSpPr>
        <p:spPr>
          <a:xfrm>
            <a:off x="1244377" y="8274154"/>
            <a:ext cx="5164385" cy="197991"/>
          </a:xfrm>
          <a:prstGeom prst="rect">
            <a:avLst/>
          </a:prstGeom>
          <a:noFill/>
          <a:ln w="9525">
            <a:solidFill>
              <a:srgbClr val="080808"/>
            </a:solidFill>
          </a:ln>
        </p:spPr>
        <p:style>
          <a:lnRef idx="2">
            <a:schemeClr val="accent1">
              <a:shade val="50000"/>
            </a:schemeClr>
          </a:lnRef>
          <a:fillRef idx="1">
            <a:schemeClr val="accent1"/>
          </a:fillRef>
          <a:effectRef idx="0">
            <a:schemeClr val="accent1"/>
          </a:effectRef>
          <a:fontRef idx="minor">
            <a:schemeClr val="lt1"/>
          </a:fontRef>
        </p:style>
        <p:txBody>
          <a:bodyPr vert="horz" tIns="72000" rtlCol="0" anchor="ctr"/>
          <a:lstStyle/>
          <a:p>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5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による昇給の仕組みの例</a:t>
            </a:r>
            <a:endParaRPr kumimoji="1" lang="ja-JP" altLang="en-US" sz="105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43" name="直線矢印コネクタ 42"/>
          <p:cNvCxnSpPr/>
          <p:nvPr/>
        </p:nvCxnSpPr>
        <p:spPr>
          <a:xfrm flipH="1" flipV="1">
            <a:off x="3601555" y="5027208"/>
            <a:ext cx="2210" cy="310062"/>
          </a:xfrm>
          <a:prstGeom prst="straightConnector1">
            <a:avLst/>
          </a:prstGeom>
          <a:ln w="15875">
            <a:solidFill>
              <a:schemeClr val="tx1"/>
            </a:solidFill>
            <a:tailEnd type="arrow" w="lg" len="sm"/>
          </a:ln>
        </p:spPr>
        <p:style>
          <a:lnRef idx="1">
            <a:schemeClr val="accent1"/>
          </a:lnRef>
          <a:fillRef idx="0">
            <a:schemeClr val="accent1"/>
          </a:fillRef>
          <a:effectRef idx="0">
            <a:schemeClr val="accent1"/>
          </a:effectRef>
          <a:fontRef idx="minor">
            <a:schemeClr val="tx1"/>
          </a:fontRef>
        </p:style>
      </p:cxnSp>
      <p:sp>
        <p:nvSpPr>
          <p:cNvPr id="9" name="テキスト ボックス 8"/>
          <p:cNvSpPr txBox="1"/>
          <p:nvPr/>
        </p:nvSpPr>
        <p:spPr>
          <a:xfrm>
            <a:off x="0" y="125958"/>
            <a:ext cx="622959" cy="276999"/>
          </a:xfrm>
          <a:prstGeom prst="rect">
            <a:avLst/>
          </a:prstGeom>
          <a:noFill/>
        </p:spPr>
        <p:txBody>
          <a:bodyPr wrap="square" rtlCol="0">
            <a:spAutoFit/>
          </a:bodyPr>
          <a:lstStyle/>
          <a:p>
            <a:r>
              <a:rPr kumimoji="1" lang="ja-JP" altLang="en-US" dirty="0" smtClean="0"/>
              <a:t>別紙５</a:t>
            </a:r>
            <a:endParaRPr kumimoji="1" lang="ja-JP" altLang="en-US" dirty="0"/>
          </a:p>
        </p:txBody>
      </p:sp>
      <p:sp>
        <p:nvSpPr>
          <p:cNvPr id="12" name="正方形/長方形 11"/>
          <p:cNvSpPr/>
          <p:nvPr/>
        </p:nvSpPr>
        <p:spPr>
          <a:xfrm>
            <a:off x="50" y="2780178"/>
            <a:ext cx="6848425" cy="4781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66700" lvl="0" indent="-88900">
              <a:lnSpc>
                <a:spcPts val="1400"/>
              </a:lnSpc>
            </a:pP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29</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年４月から新設される「加算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」を取得すれば</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福祉・介護職員１人当たり</a:t>
            </a:r>
            <a:r>
              <a:rPr lang="ja-JP" altLang="en-US" sz="1100" b="1"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月額３万７千円相当</a:t>
            </a:r>
            <a:r>
              <a:rPr lang="ja-JP" altLang="en-US" sz="1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の加算</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が受け取れます。従来の加算</a:t>
            </a:r>
            <a:r>
              <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を取得している場合は、月額平均１万円相当の増となります。</a:t>
            </a:r>
            <a:endParaRPr lang="en-US" altLang="ja-JP"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7" name="フッター プレースホルダー 26"/>
          <p:cNvSpPr>
            <a:spLocks noGrp="1"/>
          </p:cNvSpPr>
          <p:nvPr>
            <p:ph type="ftr" sz="quarter" idx="11"/>
          </p:nvPr>
        </p:nvSpPr>
        <p:spPr>
          <a:xfrm>
            <a:off x="2460316" y="10130319"/>
            <a:ext cx="2280285" cy="202718"/>
          </a:xfrm>
        </p:spPr>
        <p:txBody>
          <a:bodyPr/>
          <a:lstStyle/>
          <a:p>
            <a:pPr>
              <a:defRPr/>
            </a:pPr>
            <a:r>
              <a:rPr lang="en-US" altLang="ja-JP" sz="1200" dirty="0" smtClean="0">
                <a:solidFill>
                  <a:schemeClr val="tx1"/>
                </a:solidFill>
                <a:latin typeface="ＭＳ ゴシック" panose="020B0609070205080204" pitchFamily="49" charset="-128"/>
                <a:ea typeface="ＭＳ ゴシック" panose="020B0609070205080204" pitchFamily="49" charset="-128"/>
              </a:rPr>
              <a:t>29</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029155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正方形/長方形 87"/>
          <p:cNvSpPr/>
          <p:nvPr/>
        </p:nvSpPr>
        <p:spPr>
          <a:xfrm>
            <a:off x="504106" y="1507828"/>
            <a:ext cx="6254600" cy="2808000"/>
          </a:xfrm>
          <a:prstGeom prst="rect">
            <a:avLst/>
          </a:prstGeom>
          <a:solidFill>
            <a:srgbClr val="FFFFCC"/>
          </a:solidFill>
        </p:spPr>
        <p:txBody>
          <a:bodyPr wrap="square" lIns="72000" tIns="108000" rIns="72000" bIns="36000">
            <a:spAutoFit/>
          </a:bodyPr>
          <a:lstStyle/>
          <a:p>
            <a:pPr marL="273050" lvl="0" indent="-95250">
              <a:lnSpc>
                <a:spcPts val="1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indent="17780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200"/>
              </a:lnSpc>
            </a:pP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正方形/長方形 51"/>
          <p:cNvSpPr/>
          <p:nvPr/>
        </p:nvSpPr>
        <p:spPr>
          <a:xfrm>
            <a:off x="639254" y="1725804"/>
            <a:ext cx="2241116" cy="2481840"/>
          </a:xfrm>
          <a:prstGeom prst="rect">
            <a:avLst/>
          </a:prstGeom>
        </p:spPr>
        <p:txBody>
          <a:bodyPr wrap="square" lIns="95637" tIns="47819" rIns="95637" bIns="47819">
            <a:spAutoFit/>
          </a:bodyPr>
          <a:lstStyle/>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を取得した事業者は</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の研修機会の確保や雇用管理の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改善などと</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ともに</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算定額に相当</a:t>
            </a: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する賃金改善を実施する必要があります</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endParaRPr lang="en-US" altLang="ja-JP" sz="8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事業者は都道府県などに加算の届出をした上で、加算請求は国保連に行う必要があります。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支払の委託を受けた国保連は事業者に加算（報酬）を支払い、事業者は福祉・介護職員の賃金改善を行います。</a:t>
            </a:r>
            <a:endParaRPr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正方形/長方形 46"/>
          <p:cNvSpPr/>
          <p:nvPr/>
        </p:nvSpPr>
        <p:spPr>
          <a:xfrm>
            <a:off x="194118" y="6946573"/>
            <a:ext cx="5170528" cy="307777"/>
          </a:xfrm>
          <a:prstGeom prst="rect">
            <a:avLst/>
          </a:prstGeom>
        </p:spPr>
        <p:txBody>
          <a:bodyPr wrap="square">
            <a:spAutoFit/>
          </a:bodyPr>
          <a:lstStyle/>
          <a:p>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加算を</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まだ取得していない</a:t>
            </a:r>
            <a:r>
              <a:rPr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場合</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4" name="正方形/長方形 33"/>
          <p:cNvSpPr/>
          <p:nvPr/>
        </p:nvSpPr>
        <p:spPr>
          <a:xfrm>
            <a:off x="247581" y="9035812"/>
            <a:ext cx="6724606" cy="859653"/>
          </a:xfrm>
          <a:prstGeom prst="rect">
            <a:avLst/>
          </a:prstGeom>
          <a:ln w="28575">
            <a:solidFill>
              <a:srgbClr val="FF9900"/>
            </a:solidFill>
          </a:ln>
        </p:spPr>
        <p:style>
          <a:lnRef idx="2">
            <a:schemeClr val="accent5"/>
          </a:lnRef>
          <a:fillRef idx="1">
            <a:schemeClr val="lt1"/>
          </a:fillRef>
          <a:effectRef idx="0">
            <a:schemeClr val="accent5"/>
          </a:effectRef>
          <a:fontRef idx="minor">
            <a:schemeClr val="dk1"/>
          </a:fontRef>
        </p:style>
        <p:txBody>
          <a:bodyPr wrap="square" lIns="72000" tIns="72000" rIns="72000" bIns="36000">
            <a:spAutoFit/>
          </a:bodyPr>
          <a:lstStyle/>
          <a:p>
            <a:pPr lvl="0"/>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お問い合わせ先：</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r>
              <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各自治体ごとに適宜記載し、</a:t>
            </a:r>
            <a:r>
              <a:rPr lang="ja-JP" altLang="en-US"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ご</a:t>
            </a:r>
            <a:r>
              <a:rPr lang="ja-JP" altLang="en-US"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活用ください</a:t>
            </a:r>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0"/>
            <a:endParaRPr lang="en-US" altLang="ja-JP"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5" name="正方形/長方形 34"/>
          <p:cNvSpPr/>
          <p:nvPr/>
        </p:nvSpPr>
        <p:spPr>
          <a:xfrm>
            <a:off x="144066" y="497499"/>
            <a:ext cx="6939663" cy="367210"/>
          </a:xfrm>
          <a:prstGeom prst="rect">
            <a:avLst/>
          </a:prstGeom>
          <a:ln w="28575">
            <a:solidFill>
              <a:srgbClr val="FF6600"/>
            </a:solidFill>
          </a:ln>
        </p:spPr>
        <p:txBody>
          <a:bodyPr wrap="square" lIns="72000" tIns="72000" rIns="36000" bIns="36000">
            <a:spAutoFit/>
          </a:bodyPr>
          <a:lstStyle/>
          <a:p>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Q</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３</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の目的</a:t>
            </a:r>
            <a:r>
              <a:rPr lang="ja-JP" altLang="en-US"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 name="正方形/長方形 1"/>
          <p:cNvSpPr/>
          <p:nvPr/>
        </p:nvSpPr>
        <p:spPr>
          <a:xfrm>
            <a:off x="324086" y="898883"/>
            <a:ext cx="7044602" cy="523220"/>
          </a:xfrm>
          <a:prstGeom prst="rect">
            <a:avLst/>
          </a:prstGeom>
        </p:spPr>
        <p:txBody>
          <a:bodyPr wrap="square">
            <a:spAutoFit/>
          </a:bodyPr>
          <a:lstStyle/>
          <a:p>
            <a:pPr marL="361950" indent="-361950"/>
            <a:r>
              <a:rPr lang="en-US" altLang="ja-JP" sz="1600"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A3</a:t>
            </a:r>
            <a:r>
              <a:rPr lang="ja-JP" altLang="en-US" sz="1600" b="1" dirty="0" err="1"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の安定的</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な処遇改善を図るための</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環境整備ととも</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、福祉・介護</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職員の賃金改善</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に充てること</a:t>
            </a:r>
            <a:r>
              <a:rPr lang="ja-JP" altLang="en-US"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を目的に創設された加算です</a:t>
            </a:r>
            <a:r>
              <a:rPr lang="ja-JP" altLang="en-US" b="1" dirty="0" smtClean="0">
                <a:solidFill>
                  <a:srgbClr val="FF6600"/>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b="1" dirty="0">
              <a:solidFill>
                <a:srgbClr val="FF66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9" name="正方形/長方形 108"/>
          <p:cNvSpPr/>
          <p:nvPr/>
        </p:nvSpPr>
        <p:spPr>
          <a:xfrm>
            <a:off x="421678" y="5004735"/>
            <a:ext cx="6527144" cy="452688"/>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年４月１日から新設される</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」を取得すると、更に月額</a:t>
            </a:r>
            <a:r>
              <a:rPr lang="ja-JP" altLang="en-US" b="1" dirty="0">
                <a:latin typeface="メイリオ" panose="020B0604030504040204" pitchFamily="50" charset="-128"/>
                <a:ea typeface="メイリオ" panose="020B0604030504040204" pitchFamily="50" charset="-128"/>
                <a:cs typeface="メイリオ" panose="020B0604030504040204" pitchFamily="50" charset="-128"/>
              </a:rPr>
              <a:t>平均</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１万円相当、</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福祉・介護職員の方の賃金を上げる</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ことができます。</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1" name="正方形/長方形 110"/>
          <p:cNvSpPr/>
          <p:nvPr/>
        </p:nvSpPr>
        <p:spPr>
          <a:xfrm>
            <a:off x="547525" y="5524263"/>
            <a:ext cx="5573205" cy="1041311"/>
          </a:xfrm>
          <a:prstGeom prst="rect">
            <a:avLst/>
          </a:prstGeom>
        </p:spPr>
        <p:txBody>
          <a:bodyPr wrap="square">
            <a:spAutoFit/>
          </a:bodyPr>
          <a:lstStyle/>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◆新設される加算</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を取得するに</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は、従来の加算</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の要件に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加えて、</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Ⅲ</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を充たす（</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キャリアパス要件</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Ⅱ</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Ⅲ</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及び職場環境等</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要件を全て充たす）ことが必要　　</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となります。</a:t>
            </a:r>
            <a:endParaRPr lang="ja-JP" altLang="en-US" sz="1000" dirty="0">
              <a:latin typeface="メイリオ" panose="020B0604030504040204" pitchFamily="50" charset="-128"/>
              <a:ea typeface="メイリオ" panose="020B0604030504040204" pitchFamily="50" charset="-128"/>
              <a:cs typeface="メイリオ" panose="020B0604030504040204" pitchFamily="50" charset="-128"/>
            </a:endParaRPr>
          </a:p>
          <a:p>
            <a:pPr>
              <a:lnSpc>
                <a:spcPts val="400"/>
              </a:lnSpc>
            </a:pP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◆加算の申請</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は、福祉・介護職員処遇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改善</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計画書</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と</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給与規程などの必要書類を、</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る</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必要があります。</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7" name="正方形/長方形 116"/>
          <p:cNvSpPr/>
          <p:nvPr/>
        </p:nvSpPr>
        <p:spPr>
          <a:xfrm>
            <a:off x="194118" y="4665514"/>
            <a:ext cx="7186752" cy="307777"/>
          </a:xfrm>
          <a:prstGeom prst="rect">
            <a:avLst/>
          </a:prstGeom>
        </p:spPr>
        <p:txBody>
          <a:bodyPr wrap="square">
            <a:spAutoFit/>
          </a:bodyPr>
          <a:lstStyle/>
          <a:p>
            <a:pPr lvl="0"/>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＜従来の福祉・</a:t>
            </a:r>
            <a:r>
              <a:rPr lang="zh-TW"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介護</a:t>
            </a:r>
            <a:r>
              <a:rPr lang="zh-TW" altLang="en-US" sz="1400" b="1" dirty="0">
                <a:latin typeface="メイリオ" panose="020B0604030504040204" pitchFamily="50" charset="-128"/>
                <a:ea typeface="メイリオ" panose="020B0604030504040204" pitchFamily="50" charset="-128"/>
                <a:cs typeface="メイリオ" panose="020B0604030504040204" pitchFamily="50" charset="-128"/>
              </a:rPr>
              <a:t>職員処遇改善</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加算</a:t>
            </a:r>
            <a:r>
              <a:rPr lang="en-US" altLang="ja-JP" sz="1400" b="1" dirty="0" smtClean="0">
                <a:latin typeface="メイリオ" panose="020B0604030504040204" pitchFamily="50" charset="-128"/>
                <a:ea typeface="メイリオ" panose="020B0604030504040204" pitchFamily="50" charset="-128"/>
                <a:cs typeface="メイリオ" panose="020B0604030504040204" pitchFamily="50" charset="-128"/>
              </a:rPr>
              <a:t>Ⅰ</a:t>
            </a:r>
            <a:r>
              <a:rPr lang="ja-JP" altLang="en-US" sz="1400" b="1" dirty="0" smtClean="0">
                <a:latin typeface="メイリオ" panose="020B0604030504040204" pitchFamily="50" charset="-128"/>
                <a:ea typeface="メイリオ" panose="020B0604030504040204" pitchFamily="50" charset="-128"/>
                <a:cs typeface="メイリオ" panose="020B0604030504040204" pitchFamily="50" charset="-128"/>
              </a:rPr>
              <a:t>を取得している場合＞ </a:t>
            </a:r>
            <a:endParaRPr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2" name="正方形/長方形 121"/>
          <p:cNvSpPr/>
          <p:nvPr/>
        </p:nvSpPr>
        <p:spPr>
          <a:xfrm>
            <a:off x="421677" y="7261270"/>
            <a:ext cx="6550509" cy="451406"/>
          </a:xfrm>
          <a:prstGeom prst="rect">
            <a:avLst/>
          </a:prstGeom>
        </p:spPr>
        <p:txBody>
          <a:bodyPr wrap="square">
            <a:spAutoFit/>
          </a:bodyPr>
          <a:lstStyle/>
          <a:p>
            <a:pPr lvl="0">
              <a:lnSpc>
                <a:spcPts val="1400"/>
              </a:lnSpc>
            </a:pPr>
            <a:r>
              <a:rPr lang="ja-JP" altLang="en-US" dirty="0">
                <a:latin typeface="メイリオ" panose="020B0604030504040204" pitchFamily="50" charset="-128"/>
                <a:ea typeface="メイリオ" panose="020B0604030504040204" pitchFamily="50" charset="-128"/>
                <a:cs typeface="メイリオ" panose="020B0604030504040204" pitchFamily="50" charset="-128"/>
              </a:rPr>
              <a:t>加算</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の取得に</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よって</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、これまでよりも福祉・介護職員の方への賃金を増やすことができます。</a:t>
            </a:r>
            <a:endParaRPr lang="en-US" altLang="ja-JP" dirty="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あなたの事業所が算定要件を満たしているかどうか確認してみてください。</a:t>
            </a:r>
            <a:endParaRPr lang="en-US" altLang="ja-JP"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3" name="正方形/長方形 122"/>
          <p:cNvSpPr/>
          <p:nvPr/>
        </p:nvSpPr>
        <p:spPr>
          <a:xfrm>
            <a:off x="547525" y="7811056"/>
            <a:ext cx="6263994" cy="451406"/>
          </a:xfrm>
          <a:prstGeom prst="rect">
            <a:avLst/>
          </a:prstGeom>
        </p:spPr>
        <p:txBody>
          <a:bodyPr wrap="square">
            <a:spAutoFit/>
          </a:bodyPr>
          <a:lstStyle/>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◆加算の算定要件</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の確認と申請には、福祉・介護職員処遇改善計画書と、</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nSpc>
                <a:spcPts val="1400"/>
              </a:lnSpc>
            </a:pP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就業規則・給与規程などの必要書類</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、都道府県知事などへ届け出る必要があります。</a:t>
            </a:r>
            <a:endPar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4" name="グループ化 3"/>
          <p:cNvGrpSpPr/>
          <p:nvPr/>
        </p:nvGrpSpPr>
        <p:grpSpPr>
          <a:xfrm>
            <a:off x="2898385" y="1698342"/>
            <a:ext cx="4050437" cy="2365770"/>
            <a:chOff x="1812475" y="2584725"/>
            <a:chExt cx="4050437" cy="2365770"/>
          </a:xfrm>
        </p:grpSpPr>
        <p:cxnSp>
          <p:nvCxnSpPr>
            <p:cNvPr id="25" name="直線矢印コネクタ 24"/>
            <p:cNvCxnSpPr/>
            <p:nvPr/>
          </p:nvCxnSpPr>
          <p:spPr>
            <a:xfrm>
              <a:off x="3271574" y="3319371"/>
              <a:ext cx="1223996" cy="0"/>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44" name="正方形/長方形 43"/>
            <p:cNvSpPr/>
            <p:nvPr/>
          </p:nvSpPr>
          <p:spPr>
            <a:xfrm>
              <a:off x="3397093" y="3103347"/>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①加算</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届出</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67" name="直線矢印コネクタ 66"/>
            <p:cNvCxnSpPr/>
            <p:nvPr/>
          </p:nvCxnSpPr>
          <p:spPr>
            <a:xfrm>
              <a:off x="3271574" y="3845315"/>
              <a:ext cx="1223996" cy="6127"/>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cxnSp>
          <p:nvCxnSpPr>
            <p:cNvPr id="1032" name="直線矢印コネクタ 1031"/>
            <p:cNvCxnSpPr/>
            <p:nvPr/>
          </p:nvCxnSpPr>
          <p:spPr>
            <a:xfrm>
              <a:off x="3235430" y="4081603"/>
              <a:ext cx="1224000" cy="3710"/>
            </a:xfrm>
            <a:prstGeom prst="straightConnector1">
              <a:avLst/>
            </a:prstGeom>
            <a:ln w="31750">
              <a:solidFill>
                <a:schemeClr val="tx1"/>
              </a:solidFill>
              <a:headEnd type="arrow" w="med" len="sm"/>
              <a:tailEnd type="none"/>
            </a:ln>
          </p:spPr>
          <p:style>
            <a:lnRef idx="1">
              <a:schemeClr val="accent1"/>
            </a:lnRef>
            <a:fillRef idx="0">
              <a:schemeClr val="accent1"/>
            </a:fillRef>
            <a:effectRef idx="0">
              <a:schemeClr val="accent1"/>
            </a:effectRef>
            <a:fontRef idx="minor">
              <a:schemeClr val="tx1"/>
            </a:fontRef>
          </p:style>
        </p:cxnSp>
        <p:sp>
          <p:nvSpPr>
            <p:cNvPr id="77" name="正方形/長方形 76"/>
            <p:cNvSpPr/>
            <p:nvPr/>
          </p:nvSpPr>
          <p:spPr>
            <a:xfrm>
              <a:off x="3397093" y="3648224"/>
              <a:ext cx="1000943" cy="258155"/>
            </a:xfrm>
            <a:prstGeom prst="rect">
              <a:avLst/>
            </a:prstGeom>
          </p:spPr>
          <p:txBody>
            <a:bodyPr wrap="square" lIns="95637" tIns="47819" rIns="95637" bIns="47819">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②加算請求</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8" name="正方形/長方形 77"/>
            <p:cNvSpPr/>
            <p:nvPr/>
          </p:nvSpPr>
          <p:spPr>
            <a:xfrm>
              <a:off x="3397093" y="3864248"/>
              <a:ext cx="1000943" cy="258155"/>
            </a:xfrm>
            <a:prstGeom prst="rect">
              <a:avLst/>
            </a:prstGeom>
          </p:spPr>
          <p:txBody>
            <a:bodyPr wrap="square" lIns="95637" tIns="47819" rIns="95637" bIns="47819">
              <a:spAutoFit/>
            </a:bodyPr>
            <a:lstStyle/>
            <a:p>
              <a:pPr lvl="0" algn="ct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加算支払</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2280969" y="4554451"/>
              <a:ext cx="900000" cy="396044"/>
            </a:xfrm>
            <a:prstGeom prst="roundRect">
              <a:avLst>
                <a:gd name="adj" fmla="val 15461"/>
              </a:avLst>
            </a:prstGeom>
            <a:solidFill>
              <a:schemeClr val="bg1"/>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36000" rtlCol="0" anchor="ctr"/>
            <a:lstStyle/>
            <a:p>
              <a:pPr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福祉・介護職員</a:t>
              </a:r>
              <a:endParaRPr lang="ja-JP" altLang="en-US" sz="9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2" name="フローチャート : 結合子 61"/>
            <p:cNvSpPr/>
            <p:nvPr/>
          </p:nvSpPr>
          <p:spPr>
            <a:xfrm>
              <a:off x="4477213" y="3762443"/>
              <a:ext cx="720000" cy="720000"/>
            </a:xfrm>
            <a:prstGeom prst="flowChartConnector">
              <a:avLst/>
            </a:prstGeom>
            <a:solidFill>
              <a:srgbClr val="C5FFFF"/>
            </a:solidFill>
            <a:ln w="38100">
              <a:solidFill>
                <a:srgbClr val="66FF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0" name="正方形/長方形 59"/>
            <p:cNvSpPr/>
            <p:nvPr/>
          </p:nvSpPr>
          <p:spPr>
            <a:xfrm>
              <a:off x="4500113" y="3953416"/>
              <a:ext cx="670670" cy="276999"/>
            </a:xfrm>
            <a:prstGeom prst="rect">
              <a:avLst/>
            </a:prstGeom>
          </p:spPr>
          <p:txBody>
            <a:bodyPr wrap="square">
              <a:spAutoFit/>
            </a:bodyPr>
            <a:lstStyle/>
            <a:p>
              <a:pPr lvl="0" algn="ctr"/>
              <a:r>
                <a:rPr lang="ja-JP" altLang="en-US" sz="1200" dirty="0" smtClean="0">
                  <a:latin typeface="HGｺﾞｼｯｸM" panose="020B0609000000000000" pitchFamily="49" charset="-128"/>
                  <a:ea typeface="HGｺﾞｼｯｸM" panose="020B0609000000000000" pitchFamily="49" charset="-128"/>
                </a:rPr>
                <a:t>国保連</a:t>
              </a:r>
              <a:endParaRPr lang="en-US" altLang="ja-JP" sz="1200" dirty="0">
                <a:latin typeface="HGｺﾞｼｯｸM" panose="020B0609000000000000" pitchFamily="49" charset="-128"/>
                <a:ea typeface="HGｺﾞｼｯｸM" panose="020B0609000000000000" pitchFamily="49" charset="-128"/>
              </a:endParaRPr>
            </a:p>
          </p:txBody>
        </p:sp>
        <p:sp>
          <p:nvSpPr>
            <p:cNvPr id="57" name="正方形/長方形 56"/>
            <p:cNvSpPr/>
            <p:nvPr/>
          </p:nvSpPr>
          <p:spPr>
            <a:xfrm>
              <a:off x="2155310" y="4176149"/>
              <a:ext cx="1151318" cy="234286"/>
            </a:xfrm>
            <a:prstGeom prst="rect">
              <a:avLst/>
            </a:prstGeom>
            <a:noFill/>
          </p:spPr>
          <p:txBody>
            <a:bodyPr wrap="square" lIns="36000" tIns="36000" rIns="36000" bIns="36000">
              <a:spAutoFit/>
            </a:bodyPr>
            <a:lstStyle/>
            <a:p>
              <a:pPr lvl="0" algn="ctr"/>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④賃金</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の改善</a:t>
              </a:r>
              <a:endParaRPr lang="en-US" altLang="ja-JP"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角丸四角形 19"/>
            <p:cNvSpPr/>
            <p:nvPr/>
          </p:nvSpPr>
          <p:spPr>
            <a:xfrm>
              <a:off x="2280969" y="3211459"/>
              <a:ext cx="900000" cy="900000"/>
            </a:xfrm>
            <a:prstGeom prst="roundRect">
              <a:avLst>
                <a:gd name="adj" fmla="val 5760"/>
              </a:avLst>
            </a:prstGeom>
            <a:solidFill>
              <a:schemeClr val="accent5">
                <a:lumMod val="20000"/>
                <a:lumOff val="80000"/>
              </a:schemeClr>
            </a:solidFill>
            <a:ln w="28575">
              <a:solidFill>
                <a:srgbClr val="9999FF"/>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事業者</a:t>
              </a:r>
            </a:p>
          </p:txBody>
        </p:sp>
        <p:sp>
          <p:nvSpPr>
            <p:cNvPr id="22" name="フローチャート : 結合子 21"/>
            <p:cNvSpPr/>
            <p:nvPr/>
          </p:nvSpPr>
          <p:spPr>
            <a:xfrm>
              <a:off x="4477213" y="2790255"/>
              <a:ext cx="720000" cy="720000"/>
            </a:xfrm>
            <a:prstGeom prst="flowChartConnector">
              <a:avLst/>
            </a:prstGeom>
            <a:solidFill>
              <a:srgbClr val="E1FFE1"/>
            </a:solidFill>
            <a:ln w="38100">
              <a:solidFill>
                <a:srgbClr val="99FF99"/>
              </a:solidFill>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9" name="正方形/長方形 58"/>
            <p:cNvSpPr/>
            <p:nvPr/>
          </p:nvSpPr>
          <p:spPr>
            <a:xfrm>
              <a:off x="4507252" y="2934271"/>
              <a:ext cx="762049" cy="481542"/>
            </a:xfrm>
            <a:prstGeom prst="rect">
              <a:avLst/>
            </a:prstGeom>
          </p:spPr>
          <p:txBody>
            <a:bodyPr wrap="square">
              <a:spAutoFit/>
            </a:bodyPr>
            <a:lstStyle/>
            <a:p>
              <a:pPr lvl="0">
                <a:lnSpc>
                  <a:spcPts val="1000"/>
                </a:lnSpc>
              </a:pP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都道府県</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ja-JP" altLang="en-US" sz="950" dirty="0" smtClean="0">
                  <a:latin typeface="メイリオ" panose="020B0604030504040204" pitchFamily="50" charset="-128"/>
                  <a:ea typeface="メイリオ" panose="020B0604030504040204" pitchFamily="50" charset="-128"/>
                  <a:cs typeface="メイリオ" panose="020B0604030504040204" pitchFamily="50" charset="-128"/>
                </a:rPr>
                <a:t> または</a:t>
              </a: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br>
              <a:r>
                <a:rPr lang="en-US" altLang="ja-JP" sz="950" dirty="0" smtClean="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市町村</a:t>
              </a:r>
              <a:endParaRPr lang="en-US" altLang="ja-JP" sz="10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フローチャート : 組合せ 2"/>
            <p:cNvSpPr/>
            <p:nvPr/>
          </p:nvSpPr>
          <p:spPr>
            <a:xfrm>
              <a:off x="2580582" y="4374431"/>
              <a:ext cx="294808" cy="144016"/>
            </a:xfrm>
            <a:prstGeom prst="flowChartMerge">
              <a:avLst/>
            </a:prstGeom>
            <a:solidFill>
              <a:schemeClr val="bg1">
                <a:lumMod val="65000"/>
              </a:schemeClr>
            </a:solidFill>
            <a:ln w="2540">
              <a:solidFill>
                <a:schemeClr val="tx1"/>
              </a:solidFill>
              <a:prstDash val="sysDot"/>
            </a:ln>
          </p:spPr>
          <p:style>
            <a:lnRef idx="2">
              <a:schemeClr val="accent5"/>
            </a:lnRef>
            <a:fillRef idx="1">
              <a:schemeClr val="lt1"/>
            </a:fillRef>
            <a:effectRef idx="0">
              <a:schemeClr val="accent5"/>
            </a:effectRef>
            <a:fontRef idx="minor">
              <a:schemeClr val="dk1"/>
            </a:fontRef>
          </p:style>
          <p:txBody>
            <a:bodyPr lIns="95637" tIns="47819" rIns="95637" bIns="47819" rtlCol="0" anchor="ctr"/>
            <a:lstStyle/>
            <a:p>
              <a:pPr algn="ctr"/>
              <a:endParaRPr lang="ja-JP" altLang="en-US" sz="1100">
                <a:solidFill>
                  <a:schemeClr val="dk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2" name="正方形/長方形 31"/>
            <p:cNvSpPr/>
            <p:nvPr/>
          </p:nvSpPr>
          <p:spPr>
            <a:xfrm>
              <a:off x="1812475" y="2584725"/>
              <a:ext cx="1723549" cy="276999"/>
            </a:xfrm>
            <a:prstGeom prst="rect">
              <a:avLst/>
            </a:prstGeom>
          </p:spPr>
          <p:txBody>
            <a:bodyPr wrap="none">
              <a:spAutoFit/>
            </a:bodyPr>
            <a:lstStyle/>
            <a:p>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＜加算の届出の流れ＞</a:t>
              </a:r>
              <a:endParaRPr lang="ja-JP" altLang="en-US" dirty="0"/>
            </a:p>
          </p:txBody>
        </p:sp>
        <p:cxnSp>
          <p:nvCxnSpPr>
            <p:cNvPr id="5" name="直線矢印コネクタ 4"/>
            <p:cNvCxnSpPr/>
            <p:nvPr/>
          </p:nvCxnSpPr>
          <p:spPr>
            <a:xfrm>
              <a:off x="4819606" y="3510335"/>
              <a:ext cx="0" cy="231042"/>
            </a:xfrm>
            <a:prstGeom prst="straightConnector1">
              <a:avLst/>
            </a:prstGeom>
            <a:ln w="31750">
              <a:solidFill>
                <a:schemeClr val="tx1"/>
              </a:solidFill>
              <a:tailEnd type="arrow" w="med" len="sm"/>
            </a:ln>
          </p:spPr>
          <p:style>
            <a:lnRef idx="1">
              <a:schemeClr val="accent1"/>
            </a:lnRef>
            <a:fillRef idx="0">
              <a:schemeClr val="accent1"/>
            </a:fillRef>
            <a:effectRef idx="0">
              <a:schemeClr val="accent1"/>
            </a:effectRef>
            <a:fontRef idx="minor">
              <a:schemeClr val="tx1"/>
            </a:fontRef>
          </p:style>
        </p:cxnSp>
        <p:sp>
          <p:nvSpPr>
            <p:cNvPr id="36" name="正方形/長方形 35"/>
            <p:cNvSpPr/>
            <p:nvPr/>
          </p:nvSpPr>
          <p:spPr>
            <a:xfrm>
              <a:off x="4711594" y="3515156"/>
              <a:ext cx="1151318" cy="211203"/>
            </a:xfrm>
            <a:prstGeom prst="rect">
              <a:avLst/>
            </a:prstGeom>
            <a:noFill/>
          </p:spPr>
          <p:txBody>
            <a:bodyPr wrap="square" lIns="36000" tIns="36000" rIns="36000" bIns="36000">
              <a:spAutoFit/>
            </a:bodyPr>
            <a:lstStyle/>
            <a:p>
              <a:pPr lvl="0" algn="ctr"/>
              <a:r>
                <a:rPr lang="ja-JP" altLang="en-US" sz="900" dirty="0" smtClean="0">
                  <a:latin typeface="メイリオ" panose="020B0604030504040204" pitchFamily="50" charset="-128"/>
                  <a:ea typeface="メイリオ" panose="020B0604030504040204" pitchFamily="50" charset="-128"/>
                  <a:cs typeface="メイリオ" panose="020B0604030504040204" pitchFamily="50" charset="-128"/>
                </a:rPr>
                <a:t>支払の</a:t>
              </a:r>
              <a:r>
                <a:rPr lang="ja-JP" altLang="en-US" sz="900" dirty="0">
                  <a:latin typeface="メイリオ" panose="020B0604030504040204" pitchFamily="50" charset="-128"/>
                  <a:ea typeface="メイリオ" panose="020B0604030504040204" pitchFamily="50" charset="-128"/>
                  <a:cs typeface="メイリオ" panose="020B0604030504040204" pitchFamily="50" charset="-128"/>
                </a:rPr>
                <a:t>委託</a:t>
              </a:r>
              <a:endParaRPr lang="en-US" altLang="ja-JP" sz="90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38" name="正方形/長方形 37"/>
          <p:cNvSpPr/>
          <p:nvPr/>
        </p:nvSpPr>
        <p:spPr>
          <a:xfrm>
            <a:off x="455905" y="8316449"/>
            <a:ext cx="5268781" cy="271869"/>
          </a:xfrm>
          <a:prstGeom prst="rect">
            <a:avLst/>
          </a:prstGeom>
        </p:spPr>
        <p:txBody>
          <a:bodyPr wrap="square">
            <a:spAutoFit/>
          </a:bodyPr>
          <a:lstStyle/>
          <a:p>
            <a:pPr lvl="0">
              <a:lnSpc>
                <a:spcPts val="1400"/>
              </a:lnSpc>
            </a:pP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詳しく</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は各自治体</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の障害福祉サービスの担当部署</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に</a:t>
            </a:r>
            <a:r>
              <a:rPr lang="ja-JP" altLang="en-US" dirty="0" smtClean="0">
                <a:latin typeface="メイリオ" panose="020B0604030504040204" pitchFamily="50" charset="-128"/>
                <a:ea typeface="メイリオ" panose="020B0604030504040204" pitchFamily="50" charset="-128"/>
                <a:cs typeface="メイリオ" panose="020B0604030504040204" pitchFamily="50" charset="-128"/>
              </a:rPr>
              <a:t>お問い合わせ</a:t>
            </a:r>
            <a:r>
              <a:rPr lang="ja-JP" altLang="en-US" dirty="0">
                <a:latin typeface="メイリオ" panose="020B0604030504040204" pitchFamily="50" charset="-128"/>
                <a:ea typeface="メイリオ" panose="020B0604030504040204" pitchFamily="50" charset="-128"/>
                <a:cs typeface="メイリオ" panose="020B0604030504040204" pitchFamily="50" charset="-128"/>
              </a:rPr>
              <a:t>ください。</a:t>
            </a:r>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06791" y="5422533"/>
            <a:ext cx="1102335" cy="1137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797504" y="7650084"/>
            <a:ext cx="1224756" cy="12247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フッター プレースホルダー 5"/>
          <p:cNvSpPr>
            <a:spLocks noGrp="1"/>
          </p:cNvSpPr>
          <p:nvPr>
            <p:ph type="ftr" sz="quarter" idx="11"/>
          </p:nvPr>
        </p:nvSpPr>
        <p:spPr>
          <a:xfrm>
            <a:off x="2460316" y="10063062"/>
            <a:ext cx="2280285" cy="269975"/>
          </a:xfrm>
        </p:spPr>
        <p:txBody>
          <a:bodyPr/>
          <a:lstStyle/>
          <a:p>
            <a:pPr>
              <a:defRPr/>
            </a:pPr>
            <a:r>
              <a:rPr lang="en-US" altLang="ja-JP" sz="1200" dirty="0" smtClean="0">
                <a:solidFill>
                  <a:schemeClr val="tx1"/>
                </a:solidFill>
                <a:latin typeface="ＭＳ ゴシック" panose="020B0609070205080204" pitchFamily="49" charset="-128"/>
                <a:ea typeface="ＭＳ ゴシック" panose="020B0609070205080204" pitchFamily="49" charset="-128"/>
              </a:rPr>
              <a:t>30</a:t>
            </a:r>
            <a:endParaRPr lang="en-US" altLang="ja-JP" sz="1200" dirty="0">
              <a:solidFill>
                <a:schemeClr val="tx1"/>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29478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DA299AC048A4B8EA9C1D19079C1A32200E51782DD9E454B418BFB6267553A9CD4" ma:contentTypeVersion="11" ma:contentTypeDescription="" ma:contentTypeScope="" ma:versionID="67a8c3f19086dd733636cb9e2e3e5de9">
  <xsd:schema xmlns:xsd="http://www.w3.org/2001/XMLSchema" xmlns:p="http://schemas.microsoft.com/office/2006/metadata/properties" xmlns:ns2="8B97BE19-CDDD-400E-817A-CFDD13F7EC12" xmlns:ns3="fb02c745-2821-438e-a9f3-36f365a5b5fa" targetNamespace="http://schemas.microsoft.com/office/2006/metadata/properties" ma:root="true" ma:fieldsID="1f7557729ecb542394f8781b2df17919" ns2:_="" ns3:_="">
    <xsd:import namespace="8B97BE19-CDDD-400E-817A-CFDD13F7EC12"/>
    <xsd:import namespace="fb02c745-2821-438e-a9f3-36f365a5b5fa"/>
    <xsd:element name="properties">
      <xsd:complexType>
        <xsd:sequence>
          <xsd:element name="documentManagement">
            <xsd:complexType>
              <xsd:all>
                <xsd:element ref="ns2:ClassLarge" minOccurs="0"/>
                <xsd:element ref="ns2:ClassMedium" minOccurs="0"/>
                <xsd:element ref="ns2:ClassSmall" minOccurs="0"/>
                <xsd:element ref="ns2:GyoseiFile" minOccurs="0"/>
                <xsd:element ref="ns2:CreatedBy" minOccurs="0"/>
                <xsd:element ref="ns2:PreservationPeriod" minOccurs="0"/>
                <xsd:element ref="ns2:PreservationPeriodExpire" minOccurs="0"/>
                <xsd:element ref="ns2:CreatedDate" minOccurs="0"/>
                <xsd:element ref="ns2:FixationStatus" minOccurs="0"/>
                <xsd:element ref="ns2:EditorWithSpace" minOccurs="0"/>
                <xsd:element ref="ns3:DaibunruiID" minOccurs="0"/>
                <xsd:element ref="ns3:ChuubunruiID" minOccurs="0"/>
                <xsd:element ref="ns3:SyoubunruiID" minOccurs="0"/>
                <xsd:element ref="ns3:GyouseibunsyoID" minOccurs="0"/>
                <xsd:element ref="ns3:Renkei" minOccurs="0"/>
                <xsd:element ref="ns3:Flag01" minOccurs="0"/>
                <xsd:element ref="ns3:Yobi01" minOccurs="0"/>
                <xsd:element ref="ns3:Yobi02" minOccurs="0"/>
                <xsd:element ref="ns3:Yobi03" minOccurs="0"/>
              </xsd:all>
            </xsd:complexType>
          </xsd:element>
        </xsd:sequence>
      </xsd:complexType>
    </xsd:element>
  </xsd:schema>
  <xsd:schema xmlns:xsd="http://www.w3.org/2001/XMLSchema" xmlns:dms="http://schemas.microsoft.com/office/2006/documentManagement/types" targetNamespace="8B97BE19-CDDD-400E-817A-CFDD13F7EC12" elementFormDefault="qualified">
    <xsd:import namespace="http://schemas.microsoft.com/office/2006/documentManagement/types"/>
    <xsd:element name="ClassLarge" ma:index="8" nillable="true" ma:displayName="大分類" ma:hidden="true" ma:internalName="ClassLarge" ma:readOnly="true">
      <xsd:simpleType>
        <xsd:restriction base="dms:Unknown"/>
      </xsd:simpleType>
    </xsd:element>
    <xsd:element name="ClassMedium" ma:index="9" nillable="true" ma:displayName="中分類" ma:hidden="true" ma:internalName="ClassMedium" ma:readOnly="true">
      <xsd:simpleType>
        <xsd:restriction base="dms:Unknown"/>
      </xsd:simpleType>
    </xsd:element>
    <xsd:element name="ClassSmall" ma:index="10" nillable="true" ma:displayName="小分類" ma:hidden="true" ma:internalName="ClassSmall" ma:readOnly="true">
      <xsd:simpleType>
        <xsd:restriction base="dms:Unknown"/>
      </xsd:simpleType>
    </xsd:element>
    <xsd:element name="GyoseiFile" ma:index="11" nillable="true" ma:displayName="行政文書ファイル名" ma:hidden="true" ma:internalName="GyoseiFile" ma:readOnly="true">
      <xsd:simpleType>
        <xsd:restriction base="dms:Unknown"/>
      </xsd:simpleType>
    </xsd:element>
    <xsd:element name="CreatedBy" ma:index="12" nillable="true" ma:displayName="作成課/係・作成者" ma:hidden="true" ma:internalName="CreatedBy" ma:readOnly="true">
      <xsd:simpleType>
        <xsd:restriction base="dms:Unknown"/>
      </xsd:simpleType>
    </xsd:element>
    <xsd:element name="PreservationPeriod" ma:index="13" nillable="true" ma:displayName="保存期間" ma:hidden="true" ma:internalName="PreservationPeriod" ma:readOnly="true">
      <xsd:simpleType>
        <xsd:restriction base="dms:Unknown"/>
      </xsd:simpleType>
    </xsd:element>
    <xsd:element name="PreservationPeriodExpire" ma:index="14" nillable="true" ma:displayName="保存期間満了時期" ma:format="DateOnly" ma:hidden="true" ma:internalName="PreservationPeriodExpire" ma:readOnly="true">
      <xsd:simpleType>
        <xsd:restriction base="dms:Unknown"/>
      </xsd:simpleType>
    </xsd:element>
    <xsd:element name="CreatedDate" ma:index="15" nillable="true" ma:displayName="作成年月日" ma:hidden="true" ma:internalName="CreatedDate" ma:readOnly="true">
      <xsd:simpleType>
        <xsd:restriction base="dms:Unknown"/>
      </xsd:simpleType>
    </xsd:element>
    <xsd:element name="FixationStatus" ma:index="16" nillable="true" ma:displayName="確定状況" ma:hidden="true" ma:internalName="FixationStatus" ma:readOnly="true">
      <xsd:simpleType>
        <xsd:restriction base="dms:Unknown"/>
      </xsd:simpleType>
    </xsd:element>
    <xsd:element name="EditorWithSpace" ma:index="18" nillable="true" ma:displayName="更新者　　　　　　" ma:hidden="true" ma:internalName="EditorWithSpace" ma:readOnly="tru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dms="http://schemas.microsoft.com/office/2006/documentManagement/types" targetNamespace="fb02c745-2821-438e-a9f3-36f365a5b5fa" elementFormDefault="qualified">
    <xsd:import namespace="http://schemas.microsoft.com/office/2006/documentManagement/types"/>
    <xsd:element name="DaibunruiID" ma:index="19" nillable="true" ma:displayName="大分類ID" ma:description="" ma:hidden="true" ma:internalName="DaibunruiID" ma:readOnly="true">
      <xsd:simpleType>
        <xsd:restriction base="dms:Text"/>
      </xsd:simpleType>
    </xsd:element>
    <xsd:element name="ChuubunruiID" ma:index="20" nillable="true" ma:displayName="中分類ID" ma:description="" ma:hidden="true" ma:internalName="ChuubunruiID" ma:readOnly="true">
      <xsd:simpleType>
        <xsd:restriction base="dms:Text"/>
      </xsd:simpleType>
    </xsd:element>
    <xsd:element name="SyoubunruiID" ma:index="21" nillable="true" ma:displayName="小分類ID" ma:description="" ma:hidden="true" ma:internalName="SyoubunruiID" ma:readOnly="true">
      <xsd:simpleType>
        <xsd:restriction base="dms:Text"/>
      </xsd:simpleType>
    </xsd:element>
    <xsd:element name="GyouseibunsyoID" ma:index="22" nillable="true" ma:displayName="行政文書ファイル名ID" ma:description="" ma:hidden="true" ma:internalName="GyouseibunsyoID" ma:readOnly="true">
      <xsd:simpleType>
        <xsd:restriction base="dms:Text"/>
      </xsd:simpleType>
    </xsd:element>
    <xsd:element name="Renkei" ma:index="23" nillable="true" ma:displayName="行政文書連携フラグ" ma:description="" ma:hidden="true" ma:internalName="Renkei" ma:readOnly="true">
      <xsd:simpleType>
        <xsd:restriction base="dms:Text"/>
      </xsd:simpleType>
    </xsd:element>
    <xsd:element name="Flag01" ma:index="24" nillable="true" ma:displayName="予備フラグ" ma:description="" ma:hidden="true" ma:internalName="Flag01" ma:readOnly="true">
      <xsd:simpleType>
        <xsd:restriction base="dms:Text"/>
      </xsd:simpleType>
    </xsd:element>
    <xsd:element name="Yobi01" ma:index="25" nillable="true" ma:displayName="予備列01" ma:description="" ma:hidden="true" ma:internalName="Yobi01" ma:readOnly="true">
      <xsd:simpleType>
        <xsd:restriction base="dms:Text"/>
      </xsd:simpleType>
    </xsd:element>
    <xsd:element name="Yobi02" ma:index="26" nillable="true" ma:displayName="予備列02" ma:description="" ma:hidden="true" ma:internalName="Yobi02" ma:readOnly="true">
      <xsd:simpleType>
        <xsd:restriction base="dms:Text"/>
      </xsd:simpleType>
    </xsd:element>
    <xsd:element name="Yobi03" ma:index="27" nillable="true" ma:displayName="予備列03" ma:description="" ma:hidden="true" ma:internalName="Yobi03"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17" ma:displayName="タイトル" ma:readOnly="tru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D5C99136-BDFC-46F9-9CDB-9E23EC3C219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B97BE19-CDDD-400E-817A-CFDD13F7EC12"/>
    <ds:schemaRef ds:uri="fb02c745-2821-438e-a9f3-36f365a5b5fa"/>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2.xml><?xml version="1.0" encoding="utf-8"?>
<ds:datastoreItem xmlns:ds="http://schemas.openxmlformats.org/officeDocument/2006/customXml" ds:itemID="{8B03A5C5-56C0-41AA-AB58-68C8E2C97C7D}">
  <ds:schemaRefs>
    <ds:schemaRef ds:uri="http://schemas.microsoft.com/sharepoint/v3/contenttype/forms"/>
  </ds:schemaRefs>
</ds:datastoreItem>
</file>

<file path=customXml/itemProps3.xml><?xml version="1.0" encoding="utf-8"?>
<ds:datastoreItem xmlns:ds="http://schemas.openxmlformats.org/officeDocument/2006/customXml" ds:itemID="{A85BD659-8FC1-461D-9E77-440D19DCB08C}">
  <ds:schemaRefs>
    <ds:schemaRef ds:uri="http://schemas.microsoft.com/office/2006/metadata/properties"/>
    <ds:schemaRef ds:uri="http://purl.org/dc/elements/1.1/"/>
    <ds:schemaRef ds:uri="8B97BE19-CDDD-400E-817A-CFDD13F7EC12"/>
    <ds:schemaRef ds:uri="fb02c745-2821-438e-a9f3-36f365a5b5fa"/>
    <ds:schemaRef ds:uri="http://purl.org/dc/dcmitype/"/>
    <ds:schemaRef ds:uri="http://schemas.microsoft.com/office/2006/documentManagement/types"/>
    <ds:schemaRef ds:uri="http://purl.org/dc/terms/"/>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
  <TotalTime>49114</TotalTime>
  <Words>761</Words>
  <Application>Microsoft Office PowerPoint</Application>
  <PresentationFormat>ユーザー設定</PresentationFormat>
  <Paragraphs>145</Paragraphs>
  <Slides>2</Slides>
  <Notes>2</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厚生労働省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厚生労働省本省</dc:creator>
  <cp:lastModifiedBy>＊</cp:lastModifiedBy>
  <cp:revision>2539</cp:revision>
  <cp:lastPrinted>2017-03-13T07:38:40Z</cp:lastPrinted>
  <dcterms:created xsi:type="dcterms:W3CDTF">2004-06-11T10:04:30Z</dcterms:created>
  <dcterms:modified xsi:type="dcterms:W3CDTF">2017-03-31T06:28:30Z</dcterms:modified>
</cp:coreProperties>
</file>