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ECDA9-6F22-42BA-B6F5-CB023CA89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7B592BA-025A-44CD-B674-98F2563B1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E80404-7E10-4BF6-878E-A23210F25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420E10-20F3-4825-988B-31159E880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6E73C1-DB06-4CA4-B2BF-4063F174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8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38512-C293-476F-98A4-45244FD29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44F3B5-FFCD-4F3E-83A9-6CC3269E3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3C6E9-C80E-46C8-A9BA-4AB7C0BB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DFEB1B-F8B8-41FC-8557-685A1187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521BA4-1D08-4EDF-9567-67A5F38E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26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EE9FF2-284B-496B-90A2-D7F4DD700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A75F9B-3C82-411F-A81A-95596F4CD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FD93CB-3BC4-4FAA-B87D-679FF2F6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08E6FE-EB78-423B-A85C-9E321CF1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E22074-B7EF-43C5-B68A-347C87C7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FFA72-EEBE-46C6-84C2-A7BEFB2C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CCBABD-0D39-4E09-B37A-2807D4B86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638B39-0405-417C-B626-4D221BE1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A25DBA-94F0-44B4-B240-8359D78D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FA3C2F-AB84-4C05-A2B3-C25B8BEA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85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D79772-45F9-43CD-B527-EA335010E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E3C3AF-B8E8-4548-BA51-E0EBA570B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70610A-01B3-4D4F-B576-D9717F67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83BC16-145E-46D1-A4CE-0F59EA73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239463-81BF-4CA4-A444-EDA5DB72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8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D41D56-D5E9-4519-9314-8CBE6058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0BA123-0E3D-4F92-9562-0AF110FF5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391C5D-A896-43DA-B8B8-936ACF459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714A58-5EB7-4FC1-8D5B-375E5159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220F0B-ACB9-48D3-B166-E7F6E589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C0FE3E-E310-4FC5-AF18-823E0572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5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D6F19A-E3B3-4A46-827B-DEF5148C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E7DC1A-245A-4681-B17C-A4137B81A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6F62CC-9058-4EF7-BAB8-3CAA818CE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AC0979-F123-4027-BEDE-B44DB019E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1511B47-3124-4377-990F-CA0FA4066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B0585C8-5A86-428E-9C80-34BE97EA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CD51C81-1306-463D-B846-04C591BB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58036DF-AD0A-4DC9-ACC5-A144FCCF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2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2E9D18-4BC2-43E4-8366-1B68D5550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FE8306-69F2-4EF5-9E38-984EBD8B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011A2C-D722-4EA8-9F3D-386E27A24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2D0F6E-9F2B-4089-92F1-6ECE8BAA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3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D09183C-284F-479E-900E-288A1B2C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499D235-C185-4631-90A3-D2F09FD9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E2DC8C-BC8B-41FE-9290-70193736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2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934EB-EEF3-4EBB-8F42-E4510B82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EAE940-B96D-4368-861E-B271A98FB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CEF99A-C162-4738-8493-5F3AD7882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5E27A8-EC9C-4EC8-B49C-63D1709E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EE9C42-0365-4CE9-B035-45FAB18A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E14C8B-7A71-44A1-9DA4-DF75FD9A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51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DCC8B-0619-46D4-8017-0B1D719D8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81CEF37-0764-4E65-8825-543CAE652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FBECC91-666F-4264-BC4B-DC5EBB8AE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61F72C-D520-48A4-A852-F72B48C18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5C465-728E-4029-B958-4958D5D3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A6E6FD-7EFD-4129-B02A-27DF723E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9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E304F2-9BC2-4B8B-BCBB-4303179E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1B7516-25A8-486F-A868-C59B8376F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F8C892-5373-4DBD-9C58-6EA14A237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B414-D534-4615-B53C-687D4CBB4C2D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8426C8-27A6-4BB7-B482-1948FC9F1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3E84C5-661D-46C3-A46C-949398354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3E090-653E-4C1F-AF39-105BFFBC7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5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CE84F76-3C41-40E3-A607-EBAA391C7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957657" y="-651699"/>
            <a:ext cx="6122148" cy="8717795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9FF83A33-E51F-49AD-9EF2-4B0451B7F700}"/>
              </a:ext>
            </a:extLst>
          </p:cNvPr>
          <p:cNvSpPr/>
          <p:nvPr/>
        </p:nvSpPr>
        <p:spPr>
          <a:xfrm>
            <a:off x="4430201" y="2168189"/>
            <a:ext cx="3331597" cy="29842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競技エリア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8F5CC27-6A9C-4D16-9E3E-BE71E0B2FFCC}"/>
              </a:ext>
            </a:extLst>
          </p:cNvPr>
          <p:cNvSpPr/>
          <p:nvPr/>
        </p:nvSpPr>
        <p:spPr>
          <a:xfrm>
            <a:off x="3625796" y="2674570"/>
            <a:ext cx="719592" cy="21548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招集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エリア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E38B8A-846F-40FF-8AA1-90FE26409A03}"/>
              </a:ext>
            </a:extLst>
          </p:cNvPr>
          <p:cNvSpPr/>
          <p:nvPr/>
        </p:nvSpPr>
        <p:spPr>
          <a:xfrm>
            <a:off x="3156668" y="1566408"/>
            <a:ext cx="556591" cy="485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倉庫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AF4A67A-BCED-432A-80B8-3B61AF3B8EF2}"/>
              </a:ext>
            </a:extLst>
          </p:cNvPr>
          <p:cNvSpPr/>
          <p:nvPr/>
        </p:nvSpPr>
        <p:spPr>
          <a:xfrm>
            <a:off x="3741088" y="1574358"/>
            <a:ext cx="489008" cy="4691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/>
              <a:t>隔離</a:t>
            </a:r>
            <a:endParaRPr kumimoji="1" lang="en-US" altLang="ja-JP" sz="700" dirty="0"/>
          </a:p>
          <a:p>
            <a:pPr algn="ctr"/>
            <a:r>
              <a:rPr kumimoji="1" lang="ja-JP" altLang="en-US" sz="800" dirty="0"/>
              <a:t>テント</a:t>
            </a:r>
            <a:endParaRPr kumimoji="1" lang="en-US" altLang="ja-JP" sz="800" dirty="0"/>
          </a:p>
          <a:p>
            <a:pPr algn="ctr"/>
            <a:endParaRPr kumimoji="1" lang="ja-JP" altLang="en-US" sz="3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5E22613-C622-4D3A-8294-9E7104F66638}"/>
              </a:ext>
            </a:extLst>
          </p:cNvPr>
          <p:cNvSpPr/>
          <p:nvPr/>
        </p:nvSpPr>
        <p:spPr>
          <a:xfrm>
            <a:off x="890546" y="198783"/>
            <a:ext cx="10487771" cy="374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第５６回障害者ふれあい広場レイアウト予定図（４月１日時点）</a:t>
            </a:r>
            <a:endParaRPr kumimoji="1" lang="en-US" altLang="ja-JP" b="1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DC5BE0E2-8F58-45AB-9D8A-B7245ED674C3}"/>
              </a:ext>
            </a:extLst>
          </p:cNvPr>
          <p:cNvSpPr/>
          <p:nvPr/>
        </p:nvSpPr>
        <p:spPr>
          <a:xfrm>
            <a:off x="8086477" y="5764696"/>
            <a:ext cx="166977" cy="159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2CF6AD5-0BB4-4E3F-AA15-26B21BE75021}"/>
              </a:ext>
            </a:extLst>
          </p:cNvPr>
          <p:cNvSpPr/>
          <p:nvPr/>
        </p:nvSpPr>
        <p:spPr>
          <a:xfrm>
            <a:off x="10630894" y="1033670"/>
            <a:ext cx="1415332" cy="374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/>
              <a:t>○サーモグラフィー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6E23775-B136-461A-907F-844618FEB377}"/>
              </a:ext>
            </a:extLst>
          </p:cNvPr>
          <p:cNvSpPr/>
          <p:nvPr/>
        </p:nvSpPr>
        <p:spPr>
          <a:xfrm>
            <a:off x="10630894" y="1378943"/>
            <a:ext cx="1415332" cy="374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/>
              <a:t>消毒液は各テントごとに設置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94231891-65BB-4D8A-BCA8-917C14DF7069}"/>
              </a:ext>
            </a:extLst>
          </p:cNvPr>
          <p:cNvSpPr/>
          <p:nvPr/>
        </p:nvSpPr>
        <p:spPr>
          <a:xfrm>
            <a:off x="2099222" y="3311817"/>
            <a:ext cx="166977" cy="159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4114352-1684-4FD0-B07C-8E2AFF6993A7}"/>
              </a:ext>
            </a:extLst>
          </p:cNvPr>
          <p:cNvSpPr/>
          <p:nvPr/>
        </p:nvSpPr>
        <p:spPr>
          <a:xfrm>
            <a:off x="8900572" y="2674570"/>
            <a:ext cx="390573" cy="510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E9A50A2-1186-4BD6-B066-4C078A3134D2}"/>
              </a:ext>
            </a:extLst>
          </p:cNvPr>
          <p:cNvSpPr/>
          <p:nvPr/>
        </p:nvSpPr>
        <p:spPr>
          <a:xfrm>
            <a:off x="7846611" y="2674570"/>
            <a:ext cx="488092" cy="14559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1A20B46-83EE-4F7E-BAC4-F56B3A7EF310}"/>
              </a:ext>
            </a:extLst>
          </p:cNvPr>
          <p:cNvSpPr/>
          <p:nvPr/>
        </p:nvSpPr>
        <p:spPr>
          <a:xfrm>
            <a:off x="2186037" y="1562703"/>
            <a:ext cx="805256" cy="3724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639AA56-D982-4F76-A2DF-993888272CA8}"/>
              </a:ext>
            </a:extLst>
          </p:cNvPr>
          <p:cNvSpPr/>
          <p:nvPr/>
        </p:nvSpPr>
        <p:spPr>
          <a:xfrm>
            <a:off x="3713259" y="2891478"/>
            <a:ext cx="556591" cy="485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招集</a:t>
            </a:r>
            <a:endParaRPr kumimoji="1" lang="en-US" altLang="ja-JP" sz="800" dirty="0"/>
          </a:p>
          <a:p>
            <a:pPr algn="ctr"/>
            <a:r>
              <a:rPr kumimoji="1" lang="ja-JP" altLang="en-US" sz="900" dirty="0"/>
              <a:t>テント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015855E-844B-45BC-B070-0AD42A3B68A8}"/>
              </a:ext>
            </a:extLst>
          </p:cNvPr>
          <p:cNvSpPr/>
          <p:nvPr/>
        </p:nvSpPr>
        <p:spPr>
          <a:xfrm>
            <a:off x="3932890" y="6351181"/>
            <a:ext cx="3680022" cy="2551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0467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29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takagi</dc:creator>
  <cp:lastModifiedBy>takagi</cp:lastModifiedBy>
  <cp:revision>18</cp:revision>
  <cp:lastPrinted>2022-03-28T10:39:37Z</cp:lastPrinted>
  <dcterms:created xsi:type="dcterms:W3CDTF">2022-03-04T07:16:17Z</dcterms:created>
  <dcterms:modified xsi:type="dcterms:W3CDTF">2022-04-11T02:23:44Z</dcterms:modified>
</cp:coreProperties>
</file>