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4"/>
  </p:sldMasterIdLst>
  <p:notesMasterIdLst>
    <p:notesMasterId r:id="rId6"/>
  </p:notesMasterIdLst>
  <p:handoutMasterIdLst>
    <p:handoutMasterId r:id="rId7"/>
  </p:handoutMasterIdLst>
  <p:sldIdLst>
    <p:sldId id="481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レイアウトサンプル" id="{AF6CC579-B67C-2844-BE25-84E40ED98AB0}">
          <p14:sldIdLst>
            <p14:sldId id="4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228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3216" userDrawn="1">
          <p15:clr>
            <a:srgbClr val="A4A3A4"/>
          </p15:clr>
        </p15:guide>
        <p15:guide id="4" pos="6068" userDrawn="1">
          <p15:clr>
            <a:srgbClr val="A4A3A4"/>
          </p15:clr>
        </p15:guide>
        <p15:guide id="5" pos="3024" userDrawn="1">
          <p15:clr>
            <a:srgbClr val="A4A3A4"/>
          </p15:clr>
        </p15:guide>
        <p15:guide id="6" pos="4560" userDrawn="1">
          <p15:clr>
            <a:srgbClr val="A4A3A4"/>
          </p15:clr>
        </p15:guide>
        <p15:guide id="7" pos="4735" userDrawn="1">
          <p15:clr>
            <a:srgbClr val="A4A3A4"/>
          </p15:clr>
        </p15:guide>
        <p15:guide id="8" pos="1513" userDrawn="1">
          <p15:clr>
            <a:srgbClr val="A4A3A4"/>
          </p15:clr>
        </p15:guide>
        <p15:guide id="9" pos="1696" userDrawn="1">
          <p15:clr>
            <a:srgbClr val="A4A3A4"/>
          </p15:clr>
        </p15:guide>
        <p15:guide id="10" orient="horz" pos="4127" userDrawn="1">
          <p15:clr>
            <a:srgbClr val="A4A3A4"/>
          </p15:clr>
        </p15:guide>
        <p15:guide id="11" pos="2016" userDrawn="1">
          <p15:clr>
            <a:srgbClr val="A4A3A4"/>
          </p15:clr>
        </p15:guide>
        <p15:guide id="12" pos="2208" userDrawn="1">
          <p15:clr>
            <a:srgbClr val="A4A3A4"/>
          </p15:clr>
        </p15:guide>
        <p15:guide id="13" pos="4051" userDrawn="1">
          <p15:clr>
            <a:srgbClr val="A4A3A4"/>
          </p15:clr>
        </p15:guide>
        <p15:guide id="14" pos="422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3298"/>
    <a:srgbClr val="523097"/>
    <a:srgbClr val="C199DF"/>
    <a:srgbClr val="E8D9F3"/>
    <a:srgbClr val="B381D9"/>
    <a:srgbClr val="660066"/>
    <a:srgbClr val="DF637E"/>
    <a:srgbClr val="7EC4C1"/>
    <a:srgbClr val="E4E2ED"/>
    <a:srgbClr val="E57F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083E6E3-FA7D-4D7B-A595-EF9225AFEA82}" styleName="淡色スタイル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05" autoAdjust="0"/>
    <p:restoredTop sz="86395" autoAdjust="0"/>
  </p:normalViewPr>
  <p:slideViewPr>
    <p:cSldViewPr>
      <p:cViewPr varScale="1">
        <p:scale>
          <a:sx n="37" d="100"/>
          <a:sy n="37" d="100"/>
        </p:scale>
        <p:origin x="1260" y="16"/>
      </p:cViewPr>
      <p:guideLst>
        <p:guide orient="horz" pos="1228"/>
        <p:guide pos="192"/>
        <p:guide pos="3216"/>
        <p:guide pos="6068"/>
        <p:guide pos="3024"/>
        <p:guide pos="4560"/>
        <p:guide pos="4735"/>
        <p:guide pos="1513"/>
        <p:guide pos="1696"/>
        <p:guide orient="horz" pos="4127"/>
        <p:guide pos="2016"/>
        <p:guide pos="2208"/>
        <p:guide pos="4051"/>
        <p:guide pos="42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99" d="100"/>
          <a:sy n="99" d="100"/>
        </p:scale>
        <p:origin x="2634" y="39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38462B45-3B19-644E-AD02-C8057219CE6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83D6E86-57B2-8C4B-A4A6-B815EB7BC08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100692-EAF4-2D4D-8CB7-4A95778DD0E4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8B21570-7BD7-0C4B-8425-70205C7AD7A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C85AC23-07E1-0E46-9EE9-96123763DA4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3031F9-2228-CB40-9934-33F673688A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45365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7A305E-D807-3946-A1A4-56C9B77AFB38}" type="datetimeFigureOut">
              <a:rPr kumimoji="1" lang="ja-JP" altLang="en-US" smtClean="0"/>
              <a:t>2026/6/23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4F3F95-1DE9-F948-9ABE-A8F6E5B815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4022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87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373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560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747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933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120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307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494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ロゴ無し-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ー 6">
            <a:extLst>
              <a:ext uri="{FF2B5EF4-FFF2-40B4-BE49-F238E27FC236}">
                <a16:creationId xmlns:a16="http://schemas.microsoft.com/office/drawing/2014/main" id="{4B66BDE1-5ABE-1A49-831A-CACBD5DC5471}"/>
              </a:ext>
            </a:extLst>
          </p:cNvPr>
          <p:cNvSpPr txBox="1">
            <a:spLocks/>
          </p:cNvSpPr>
          <p:nvPr userDrawn="1"/>
        </p:nvSpPr>
        <p:spPr>
          <a:xfrm>
            <a:off x="-1200" y="6477000"/>
            <a:ext cx="99072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128C7BBE-DA91-2546-9948-0ECF38C7D752}"/>
              </a:ext>
            </a:extLst>
          </p:cNvPr>
          <p:cNvSpPr txBox="1">
            <a:spLocks/>
          </p:cNvSpPr>
          <p:nvPr userDrawn="1"/>
        </p:nvSpPr>
        <p:spPr>
          <a:xfrm>
            <a:off x="6019800" y="6477000"/>
            <a:ext cx="3896710" cy="381000"/>
          </a:xfrm>
          <a:custGeom>
            <a:avLst/>
            <a:gdLst>
              <a:gd name="connsiteX0" fmla="*/ 0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0 w 9907200"/>
              <a:gd name="connsiteY4" fmla="*/ 0 h 827999"/>
              <a:gd name="connsiteX0" fmla="*/ 770562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770562 w 9907200"/>
              <a:gd name="connsiteY4" fmla="*/ 0 h 827999"/>
              <a:gd name="connsiteX0" fmla="*/ 1860369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1860369 w 9907200"/>
              <a:gd name="connsiteY4" fmla="*/ 0 h 827999"/>
              <a:gd name="connsiteX0" fmla="*/ 2088851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088851 w 9907200"/>
              <a:gd name="connsiteY4" fmla="*/ 0 h 827999"/>
              <a:gd name="connsiteX0" fmla="*/ 2146971 w 9907200"/>
              <a:gd name="connsiteY0" fmla="*/ 82296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146971 w 9907200"/>
              <a:gd name="connsiteY4" fmla="*/ 82296 h 827999"/>
              <a:gd name="connsiteX0" fmla="*/ 2100475 w 9907200"/>
              <a:gd name="connsiteY0" fmla="*/ 4572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100475 w 9907200"/>
              <a:gd name="connsiteY4" fmla="*/ 4572 h 82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7200" h="827999">
                <a:moveTo>
                  <a:pt x="2100475" y="4572"/>
                </a:moveTo>
                <a:lnTo>
                  <a:pt x="9907200" y="0"/>
                </a:lnTo>
                <a:lnTo>
                  <a:pt x="9907200" y="827999"/>
                </a:lnTo>
                <a:lnTo>
                  <a:pt x="0" y="827999"/>
                </a:lnTo>
                <a:lnTo>
                  <a:pt x="2100475" y="4572"/>
                </a:lnTo>
                <a:close/>
              </a:path>
            </a:pathLst>
          </a:custGeom>
          <a:gradFill flip="none" rotWithShape="1">
            <a:gsLst>
              <a:gs pos="0">
                <a:srgbClr val="C199DF">
                  <a:shade val="30000"/>
                  <a:satMod val="115000"/>
                </a:srgbClr>
              </a:gs>
              <a:gs pos="50000">
                <a:srgbClr val="C199DF">
                  <a:shade val="67500"/>
                  <a:satMod val="115000"/>
                </a:srgbClr>
              </a:gs>
              <a:gs pos="100000">
                <a:srgbClr val="C199DF">
                  <a:shade val="100000"/>
                  <a:satMod val="115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 dirty="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9D80A66F-E5E6-40CA-B29D-A7A7FC6A2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86" y="838200"/>
            <a:ext cx="9185828" cy="5486400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1D270C4-9F7E-DA3A-935D-B2806BC87626}"/>
              </a:ext>
            </a:extLst>
          </p:cNvPr>
          <p:cNvSpPr txBox="1"/>
          <p:nvPr userDrawn="1"/>
        </p:nvSpPr>
        <p:spPr>
          <a:xfrm>
            <a:off x="0" y="6486936"/>
            <a:ext cx="2864887" cy="3710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0000"/>
              </a:lnSpc>
              <a:spcAft>
                <a:spcPts val="600"/>
              </a:spcAft>
              <a:buClr>
                <a:schemeClr val="tx2"/>
              </a:buClr>
            </a:pPr>
            <a:r>
              <a:rPr kumimoji="1" lang="ja-JP" altLang="en-US" sz="1600" b="1" spc="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京都府薬事支援センター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7EB4DCB-E9D6-C72D-7263-5AD5F735353A}"/>
              </a:ext>
            </a:extLst>
          </p:cNvPr>
          <p:cNvSpPr txBox="1"/>
          <p:nvPr userDrawn="1"/>
        </p:nvSpPr>
        <p:spPr>
          <a:xfrm>
            <a:off x="8305800" y="34371"/>
            <a:ext cx="1512000" cy="46916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lIns="72000" tIns="36000" rIns="72000" bIns="36000" anchor="ctr">
            <a:spAutoFit/>
          </a:bodyPr>
          <a:lstStyle/>
          <a:p>
            <a:pPr algn="dist">
              <a:lnSpc>
                <a:spcPts val="1500"/>
              </a:lnSpc>
              <a:defRPr/>
            </a:pPr>
            <a:r>
              <a:rPr kumimoji="1" lang="ja-JP" altLang="en-US" sz="1400" b="1" spc="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研鑽サークル</a:t>
            </a:r>
            <a:endParaRPr kumimoji="1" lang="en-US" altLang="ja-JP" sz="1400" b="1" spc="3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dist">
              <a:lnSpc>
                <a:spcPts val="1500"/>
              </a:lnSpc>
              <a:defRPr/>
            </a:pPr>
            <a:r>
              <a:rPr lang="ja-JP" altLang="en-US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自己紹介</a:t>
            </a:r>
          </a:p>
        </p:txBody>
      </p:sp>
    </p:spTree>
    <p:extLst>
      <p:ext uri="{BB962C8B-B14F-4D97-AF65-F5344CB8AC3E}">
        <p14:creationId xmlns:p14="http://schemas.microsoft.com/office/powerpoint/2010/main" val="2370235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827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/>
          <a:p>
            <a:pPr marL="0" lvl="0" defTabSz="457200"/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00" y="1879525"/>
            <a:ext cx="9185828" cy="46521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06040" y="427034"/>
            <a:ext cx="222885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6228" y="6551316"/>
            <a:ext cx="3757975" cy="263263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9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915314" y="6536158"/>
            <a:ext cx="630513" cy="278421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537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lang="en-US" altLang="en-US" sz="1814" b="1" i="0" kern="1200" spc="272" dirty="0">
          <a:solidFill>
            <a:schemeClr val="bg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1pPr>
    </p:titleStyle>
    <p:bodyStyle>
      <a:lvl1pPr marL="180975" indent="-180975" algn="l" defTabSz="914400" rtl="0" eaLnBrk="1" latinLnBrk="0" hangingPunct="1">
        <a:lnSpc>
          <a:spcPct val="130000"/>
        </a:lnSpc>
        <a:spcBef>
          <a:spcPts val="1000"/>
        </a:spcBef>
        <a:spcAft>
          <a:spcPts val="800"/>
        </a:spcAft>
        <a:buClr>
          <a:schemeClr val="tx2"/>
        </a:buClr>
        <a:buFont typeface="Arial" panose="020B0604020202020204" pitchFamily="34" charset="0"/>
        <a:buChar char="•"/>
        <a:defRPr kumimoji="1" sz="1400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1pPr>
      <a:lvl2pPr marL="357188" indent="-176213" algn="l" defTabSz="914400" rtl="0" eaLnBrk="1" latinLnBrk="0" hangingPunct="1">
        <a:lnSpc>
          <a:spcPct val="130000"/>
        </a:lnSpc>
        <a:spcBef>
          <a:spcPts val="500"/>
        </a:spcBef>
        <a:spcAft>
          <a:spcPts val="800"/>
        </a:spcAft>
        <a:buClr>
          <a:schemeClr val="tx2"/>
        </a:buClr>
        <a:buFont typeface="Arial" panose="020B0604020202020204" pitchFamily="34" charset="0"/>
        <a:buChar char="•"/>
        <a:defRPr kumimoji="1" sz="1400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2pPr>
      <a:lvl3pPr marL="627063" indent="-180975" algn="l" defTabSz="914400" rtl="0" eaLnBrk="1" latinLnBrk="0" hangingPunct="1">
        <a:lnSpc>
          <a:spcPct val="130000"/>
        </a:lnSpc>
        <a:spcBef>
          <a:spcPts val="500"/>
        </a:spcBef>
        <a:spcAft>
          <a:spcPts val="800"/>
        </a:spcAft>
        <a:buClr>
          <a:schemeClr val="tx2"/>
        </a:buClr>
        <a:buFont typeface="Arial" panose="020B0604020202020204" pitchFamily="34" charset="0"/>
        <a:buChar char="•"/>
        <a:defRPr kumimoji="1" sz="1400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3pPr>
      <a:lvl4pPr marL="808038" indent="-180975" algn="l" defTabSz="914400" rtl="0" eaLnBrk="1" latinLnBrk="0" hangingPunct="1">
        <a:lnSpc>
          <a:spcPct val="130000"/>
        </a:lnSpc>
        <a:spcBef>
          <a:spcPts val="500"/>
        </a:spcBef>
        <a:spcAft>
          <a:spcPts val="800"/>
        </a:spcAft>
        <a:buClr>
          <a:schemeClr val="tx2"/>
        </a:buClr>
        <a:buFont typeface="Arial" panose="020B0604020202020204" pitchFamily="34" charset="0"/>
        <a:buChar char="•"/>
        <a:defRPr kumimoji="1" sz="1400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4pPr>
      <a:lvl5pPr marL="984250" indent="-176213" algn="l" defTabSz="914400" rtl="0" eaLnBrk="1" latinLnBrk="0" hangingPunct="1">
        <a:lnSpc>
          <a:spcPct val="130000"/>
        </a:lnSpc>
        <a:spcBef>
          <a:spcPts val="500"/>
        </a:spcBef>
        <a:spcAft>
          <a:spcPts val="800"/>
        </a:spcAft>
        <a:buClr>
          <a:schemeClr val="tx2"/>
        </a:buClr>
        <a:buFont typeface="Arial" panose="020B0604020202020204" pitchFamily="34" charset="0"/>
        <a:buChar char="•"/>
        <a:defRPr kumimoji="1" sz="1400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6DD73C3-E333-6C98-B3D9-5262A5A16083}"/>
              </a:ext>
            </a:extLst>
          </p:cNvPr>
          <p:cNvSpPr txBox="1"/>
          <p:nvPr/>
        </p:nvSpPr>
        <p:spPr>
          <a:xfrm>
            <a:off x="152400" y="152400"/>
            <a:ext cx="6721199" cy="2985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n"/>
              <a:defRPr/>
            </a:pPr>
            <a:r>
              <a:rPr lang="ja-JP" altLang="en-US" sz="2000" b="1" dirty="0">
                <a:latin typeface="+mn-ea"/>
              </a:rPr>
              <a:t>氏名：</a:t>
            </a:r>
            <a:endParaRPr lang="en-US" altLang="ja-JP" sz="2000" b="1" dirty="0"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n"/>
              <a:defRPr/>
            </a:pPr>
            <a:endParaRPr lang="en-US" altLang="ja-JP" sz="2000" dirty="0"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n"/>
              <a:defRPr/>
            </a:pPr>
            <a:endParaRPr lang="en-US" altLang="ja-JP" sz="2000" dirty="0"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n"/>
              <a:defRPr/>
            </a:pPr>
            <a:r>
              <a:rPr lang="ja-JP" altLang="en-US" sz="2000" b="1" dirty="0">
                <a:latin typeface="+mn-ea"/>
              </a:rPr>
              <a:t>所属：</a:t>
            </a:r>
            <a:endParaRPr lang="en-US" altLang="ja-JP" sz="2000" b="1" dirty="0"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n"/>
              <a:defRPr/>
            </a:pPr>
            <a:endParaRPr lang="en-US" altLang="ja-JP" sz="2000" dirty="0"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n"/>
              <a:defRPr/>
            </a:pPr>
            <a:endParaRPr lang="en-US" altLang="ja-JP" sz="2000" dirty="0"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n"/>
              <a:defRPr/>
            </a:pPr>
            <a:r>
              <a:rPr lang="ja-JP" altLang="en-US" sz="2000" b="1" dirty="0">
                <a:latin typeface="+mn-ea"/>
              </a:rPr>
              <a:t>薬事に関するご自身の業務紹介：</a:t>
            </a:r>
            <a:endParaRPr lang="en-US" altLang="ja-JP" sz="2000" b="1" dirty="0">
              <a:latin typeface="+mn-ea"/>
            </a:endParaRPr>
          </a:p>
          <a:p>
            <a:pPr lvl="1">
              <a:defRPr/>
            </a:pPr>
            <a:endParaRPr lang="en-US" altLang="ja-JP" sz="1600" b="1" dirty="0">
              <a:latin typeface="+mn-ea"/>
            </a:endParaRPr>
          </a:p>
          <a:p>
            <a:pPr lvl="1">
              <a:defRPr/>
            </a:pPr>
            <a:endParaRPr lang="en-US" altLang="ja-JP" sz="1600" b="1" dirty="0">
              <a:latin typeface="+mn-ea"/>
            </a:endParaRPr>
          </a:p>
          <a:p>
            <a:pPr lvl="1">
              <a:defRPr/>
            </a:pPr>
            <a:endParaRPr lang="en-US" altLang="ja-JP" sz="1600" b="1" dirty="0">
              <a:latin typeface="+mn-ea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0114C1E-C5CA-F7B4-E286-ECD63D5C4925}"/>
              </a:ext>
            </a:extLst>
          </p:cNvPr>
          <p:cNvSpPr txBox="1"/>
          <p:nvPr/>
        </p:nvSpPr>
        <p:spPr>
          <a:xfrm>
            <a:off x="179294" y="3124200"/>
            <a:ext cx="957430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n"/>
              <a:defRPr/>
            </a:pPr>
            <a:r>
              <a:rPr lang="ja-JP" altLang="en-US" sz="2000" b="1" dirty="0">
                <a:latin typeface="+mn-ea"/>
              </a:rPr>
              <a:t>研鑽サークルへの参加によって、得たいと思うこと</a:t>
            </a:r>
            <a:endParaRPr lang="en-US" altLang="ja-JP" sz="2000" b="1" dirty="0">
              <a:latin typeface="+mn-ea"/>
            </a:endParaRPr>
          </a:p>
          <a:p>
            <a:pPr>
              <a:defRPr/>
            </a:pPr>
            <a:r>
              <a:rPr lang="ja-JP" altLang="en-US" sz="2000" b="1" dirty="0">
                <a:latin typeface="+mn-ea"/>
              </a:rPr>
              <a:t>　</a:t>
            </a:r>
            <a:r>
              <a:rPr lang="ja-JP" altLang="en-US" b="1" dirty="0">
                <a:latin typeface="+mn-ea"/>
              </a:rPr>
              <a:t>（ご自身の動機・期待など）</a:t>
            </a:r>
            <a:endParaRPr lang="ja-JP" altLang="en-US" sz="2000" b="1" dirty="0">
              <a:latin typeface="+mn-ea"/>
            </a:endParaRPr>
          </a:p>
          <a:p>
            <a:pPr marL="268288">
              <a:defRPr/>
            </a:pPr>
            <a:endParaRPr lang="en-US" altLang="ja-JP" sz="1600" b="1" dirty="0">
              <a:latin typeface="+mn-ea"/>
            </a:endParaRPr>
          </a:p>
          <a:p>
            <a:pPr marL="268288">
              <a:defRPr/>
            </a:pPr>
            <a:endParaRPr lang="ja-JP" altLang="en-US" sz="1600" b="1" dirty="0">
              <a:latin typeface="+mn-ea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ED1EF746-6D65-0D3D-8D6E-8415CB6F2D44}"/>
              </a:ext>
            </a:extLst>
          </p:cNvPr>
          <p:cNvSpPr txBox="1"/>
          <p:nvPr/>
        </p:nvSpPr>
        <p:spPr>
          <a:xfrm>
            <a:off x="3175" y="5801815"/>
            <a:ext cx="9902825" cy="6751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ts val="1500"/>
              </a:lnSpc>
              <a:buFont typeface="Wingdings" panose="05000000000000000000" pitchFamily="2" charset="2"/>
              <a:buChar char="n"/>
              <a:defRPr/>
            </a:pPr>
            <a:r>
              <a:rPr lang="ja-JP" altLang="en-US" sz="1400" dirty="0">
                <a:solidFill>
                  <a:srgbClr val="0070C0"/>
                </a:solidFill>
                <a:latin typeface="+mn-ea"/>
              </a:rPr>
              <a:t>「実は自己紹介」</a:t>
            </a:r>
            <a:r>
              <a:rPr lang="ja-JP" altLang="en-US" sz="2000" dirty="0">
                <a:solidFill>
                  <a:srgbClr val="0070C0"/>
                </a:solidFill>
                <a:latin typeface="+mn-ea"/>
              </a:rPr>
              <a:t>：　</a:t>
            </a:r>
            <a:r>
              <a:rPr lang="ja-JP" altLang="en-US" sz="1600" dirty="0">
                <a:solidFill>
                  <a:schemeClr val="accent1">
                    <a:lumMod val="75000"/>
                  </a:schemeClr>
                </a:solidFill>
                <a:latin typeface="+mn-ea"/>
              </a:rPr>
              <a:t>「実は〇〇です」という自己</a:t>
            </a:r>
            <a:r>
              <a:rPr lang="en-US" altLang="ja-JP" sz="1600" dirty="0">
                <a:solidFill>
                  <a:schemeClr val="accent1">
                    <a:lumMod val="75000"/>
                  </a:schemeClr>
                </a:solidFill>
                <a:latin typeface="+mn-ea"/>
              </a:rPr>
              <a:t>PR</a:t>
            </a:r>
            <a:r>
              <a:rPr lang="ja-JP" altLang="en-US" sz="1600" dirty="0">
                <a:solidFill>
                  <a:schemeClr val="accent1">
                    <a:lumMod val="75000"/>
                  </a:schemeClr>
                </a:solidFill>
                <a:latin typeface="+mn-ea"/>
              </a:rPr>
              <a:t>をお願いします。</a:t>
            </a:r>
          </a:p>
          <a:p>
            <a:pPr marL="179388" indent="179388">
              <a:lnSpc>
                <a:spcPts val="1500"/>
              </a:lnSpc>
              <a:defRPr/>
            </a:pPr>
            <a:r>
              <a:rPr lang="ja-JP" altLang="en-US" sz="1400" dirty="0">
                <a:solidFill>
                  <a:schemeClr val="accent1">
                    <a:lumMod val="75000"/>
                  </a:schemeClr>
                </a:solidFill>
                <a:latin typeface="+mn-ea"/>
              </a:rPr>
              <a:t>実は、の後は何を言っても結構です。「実は全国〇〇の大会で優勝」など、珍しい体験や意外な一面などお書きください。　＊上記の要素を入れ、レイアウトはご自由に変更して頂いても結構です。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53E9F20-9599-446E-6206-F9C97CF77069}"/>
              </a:ext>
            </a:extLst>
          </p:cNvPr>
          <p:cNvSpPr txBox="1"/>
          <p:nvPr/>
        </p:nvSpPr>
        <p:spPr>
          <a:xfrm>
            <a:off x="116541" y="4572000"/>
            <a:ext cx="9601199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n"/>
              <a:defRPr/>
            </a:pPr>
            <a:r>
              <a:rPr lang="ja-JP" altLang="en-US" sz="2000" b="1" dirty="0">
                <a:latin typeface="+mn-ea"/>
              </a:rPr>
              <a:t>実は</a:t>
            </a:r>
            <a:r>
              <a:rPr lang="en-US" altLang="ja-JP" sz="2000" b="1" dirty="0">
                <a:latin typeface="+mn-ea"/>
              </a:rPr>
              <a:t>…</a:t>
            </a:r>
          </a:p>
          <a:p>
            <a:pPr marL="268288">
              <a:defRPr/>
            </a:pPr>
            <a:endParaRPr lang="en-US" altLang="ja-JP" sz="1600" b="1" dirty="0">
              <a:latin typeface="+mn-ea"/>
            </a:endParaRPr>
          </a:p>
          <a:p>
            <a:pPr marL="268288">
              <a:defRPr/>
            </a:pPr>
            <a:endParaRPr lang="en-US" altLang="ja-JP" sz="1600" b="1" dirty="0">
              <a:latin typeface="+mn-ea"/>
            </a:endParaRPr>
          </a:p>
        </p:txBody>
      </p:sp>
      <p:sp>
        <p:nvSpPr>
          <p:cNvPr id="20" name="テキスト ボックス 5">
            <a:extLst>
              <a:ext uri="{FF2B5EF4-FFF2-40B4-BE49-F238E27FC236}">
                <a16:creationId xmlns:a16="http://schemas.microsoft.com/office/drawing/2014/main" id="{429E0A79-EEC3-457F-9DED-3CD44606ED84}"/>
              </a:ext>
            </a:extLst>
          </p:cNvPr>
          <p:cNvSpPr txBox="1"/>
          <p:nvPr/>
        </p:nvSpPr>
        <p:spPr>
          <a:xfrm>
            <a:off x="6873599" y="685800"/>
            <a:ext cx="2880000" cy="2880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dirty="0">
                <a:latin typeface="+mn-ea"/>
              </a:rPr>
              <a:t>ご自身を表現する写真</a:t>
            </a:r>
            <a:endParaRPr kumimoji="1" lang="en-US" altLang="ja-JP" dirty="0">
              <a:latin typeface="+mn-ea"/>
            </a:endParaRPr>
          </a:p>
          <a:p>
            <a:pPr algn="ctr"/>
            <a:endParaRPr kumimoji="1" lang="en-US" altLang="ja-JP" dirty="0">
              <a:latin typeface="+mn-ea"/>
            </a:endParaRPr>
          </a:p>
          <a:p>
            <a:pPr algn="ctr"/>
            <a:endParaRPr kumimoji="1" lang="en-US" altLang="ja-JP" dirty="0">
              <a:latin typeface="+mn-ea"/>
            </a:endParaRPr>
          </a:p>
          <a:p>
            <a:pPr algn="ctr"/>
            <a:r>
              <a:rPr kumimoji="1" lang="en-US" altLang="ja-JP" sz="1600" dirty="0">
                <a:solidFill>
                  <a:schemeClr val="accent1"/>
                </a:solidFill>
                <a:latin typeface="+mn-ea"/>
              </a:rPr>
              <a:t>*</a:t>
            </a:r>
            <a:r>
              <a:rPr kumimoji="1" lang="ja-JP" altLang="en-US" sz="1600" dirty="0">
                <a:solidFill>
                  <a:schemeClr val="accent1"/>
                </a:solidFill>
                <a:latin typeface="+mn-ea"/>
              </a:rPr>
              <a:t>真面目な顔、趣味など</a:t>
            </a:r>
            <a:br>
              <a:rPr kumimoji="1" lang="en-US" altLang="ja-JP" sz="1600" dirty="0">
                <a:solidFill>
                  <a:schemeClr val="accent1"/>
                </a:solidFill>
                <a:latin typeface="+mn-ea"/>
              </a:rPr>
            </a:br>
            <a:r>
              <a:rPr kumimoji="1" lang="ja-JP" altLang="en-US" sz="1600" dirty="0">
                <a:solidFill>
                  <a:schemeClr val="accent1"/>
                </a:solidFill>
                <a:latin typeface="+mn-ea"/>
              </a:rPr>
              <a:t>なんでも構いません。</a:t>
            </a:r>
            <a:endParaRPr kumimoji="1" lang="en-US" altLang="ja-JP" sz="1600" dirty="0">
              <a:solidFill>
                <a:schemeClr val="accent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21651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Co-color">
      <a:dk1>
        <a:srgbClr val="000000"/>
      </a:dk1>
      <a:lt1>
        <a:srgbClr val="FFFFFF"/>
      </a:lt1>
      <a:dk2>
        <a:srgbClr val="103185"/>
      </a:dk2>
      <a:lt2>
        <a:srgbClr val="E4E2ED"/>
      </a:lt2>
      <a:accent1>
        <a:srgbClr val="005CAF"/>
      </a:accent1>
      <a:accent2>
        <a:srgbClr val="DB4D6D"/>
      </a:accent2>
      <a:accent3>
        <a:srgbClr val="66BAB7"/>
      </a:accent3>
      <a:accent4>
        <a:srgbClr val="FEDFE1"/>
      </a:accent4>
      <a:accent5>
        <a:srgbClr val="C9E7E7"/>
      </a:accent5>
      <a:accent6>
        <a:srgbClr val="FDF3B9"/>
      </a:accent6>
      <a:hlink>
        <a:srgbClr val="00489E"/>
      </a:hlink>
      <a:folHlink>
        <a:srgbClr val="00489E"/>
      </a:folHlink>
    </a:clrScheme>
    <a:fontScheme name="Co-font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</a:spPr>
      <a:bodyPr rtlCol="0" anchor="ctr"/>
      <a:lstStyle>
        <a:defPPr algn="ctr">
          <a:defRPr kumimoji="1" sz="1200" dirty="0" smtClean="0">
            <a:solidFill>
              <a:sysClr val="windowText" lastClr="00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lnSpc>
            <a:spcPct val="120000"/>
          </a:lnSpc>
          <a:spcAft>
            <a:spcPts val="600"/>
          </a:spcAft>
          <a:buClr>
            <a:schemeClr val="tx2"/>
          </a:buClr>
          <a:defRPr kumimoji="1" sz="12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73F0D3CB47D0F40B688D5301E36CDE4" ma:contentTypeVersion="10" ma:contentTypeDescription="新しいドキュメントを作成します。" ma:contentTypeScope="" ma:versionID="73052524deda3e9b18f62a56b40a3f8d">
  <xsd:schema xmlns:xsd="http://www.w3.org/2001/XMLSchema" xmlns:xs="http://www.w3.org/2001/XMLSchema" xmlns:p="http://schemas.microsoft.com/office/2006/metadata/properties" xmlns:ns2="9e542ebf-0f02-4a5b-a3c6-60cb080530a7" targetNamespace="http://schemas.microsoft.com/office/2006/metadata/properties" ma:root="true" ma:fieldsID="2eb0a2b56d81a1b8855d252ab4930b51" ns2:_="">
    <xsd:import namespace="9e542ebf-0f02-4a5b-a3c6-60cb080530a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542ebf-0f02-4a5b-a3c6-60cb080530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BCEF1F3-83CB-4ED3-A3F4-8761232B3425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9e542ebf-0f02-4a5b-a3c6-60cb080530a7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30A9FB2F-0580-4DD5-A697-9CFC7FCAC992}">
  <ds:schemaRefs>
    <ds:schemaRef ds:uri="9e542ebf-0f02-4a5b-a3c6-60cb080530a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06D4CDE8-92CA-4D90-A2A1-0EC09C4082D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13771</TotalTime>
  <Words>122</Words>
  <Application>Microsoft Office PowerPoint</Application>
  <PresentationFormat>A4 210 x 297 mm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</vt:lpstr>
      <vt:lpstr>游ゴシック</vt:lpstr>
      <vt:lpstr>Arial</vt:lpstr>
      <vt:lpstr>Segoe UI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長谷川　巧</dc:creator>
  <cp:lastModifiedBy>大西　暁子（会任）</cp:lastModifiedBy>
  <cp:revision>528</cp:revision>
  <cp:lastPrinted>2021-03-23T05:00:35Z</cp:lastPrinted>
  <dcterms:created xsi:type="dcterms:W3CDTF">2021-01-07T10:15:48Z</dcterms:created>
  <dcterms:modified xsi:type="dcterms:W3CDTF">2026-06-23T00:59:17Z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0x010100573F0D3CB47D0F40B688D5301E36CDE4</vt:lpwstr>
  </property>
</Properties>
</file>